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0.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1.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2.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55" r:id="rId1"/>
  </p:sldMasterIdLst>
  <p:notesMasterIdLst>
    <p:notesMasterId r:id="rId28"/>
  </p:notesMasterIdLst>
  <p:sldIdLst>
    <p:sldId id="256" r:id="rId2"/>
    <p:sldId id="257" r:id="rId3"/>
    <p:sldId id="258" r:id="rId4"/>
    <p:sldId id="259" r:id="rId5"/>
    <p:sldId id="282" r:id="rId6"/>
    <p:sldId id="261" r:id="rId7"/>
    <p:sldId id="264" r:id="rId8"/>
    <p:sldId id="266" r:id="rId9"/>
    <p:sldId id="268" r:id="rId10"/>
    <p:sldId id="267" r:id="rId11"/>
    <p:sldId id="262" r:id="rId12"/>
    <p:sldId id="269" r:id="rId13"/>
    <p:sldId id="277" r:id="rId14"/>
    <p:sldId id="278" r:id="rId15"/>
    <p:sldId id="275" r:id="rId16"/>
    <p:sldId id="279" r:id="rId17"/>
    <p:sldId id="280" r:id="rId18"/>
    <p:sldId id="281" r:id="rId19"/>
    <p:sldId id="271" r:id="rId20"/>
    <p:sldId id="270" r:id="rId21"/>
    <p:sldId id="272" r:id="rId22"/>
    <p:sldId id="273" r:id="rId23"/>
    <p:sldId id="274" r:id="rId24"/>
    <p:sldId id="276" r:id="rId25"/>
    <p:sldId id="260" r:id="rId26"/>
    <p:sldId id="283"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07" autoAdjust="0"/>
    <p:restoredTop sz="95833" autoAdjust="0"/>
  </p:normalViewPr>
  <p:slideViewPr>
    <p:cSldViewPr snapToGrid="0" showGuides="1">
      <p:cViewPr varScale="1">
        <p:scale>
          <a:sx n="68" d="100"/>
          <a:sy n="68" d="100"/>
        </p:scale>
        <p:origin x="636" y="64"/>
      </p:cViewPr>
      <p:guideLst>
        <p:guide orient="horz" pos="2160"/>
        <p:guide pos="3840"/>
      </p:guideLst>
    </p:cSldViewPr>
  </p:slideViewPr>
  <p:outlineViewPr>
    <p:cViewPr>
      <p:scale>
        <a:sx n="33" d="100"/>
        <a:sy n="33" d="100"/>
      </p:scale>
      <p:origin x="0" y="-7053"/>
    </p:cViewPr>
  </p:outlineViewPr>
  <p:notesTextViewPr>
    <p:cViewPr>
      <p:scale>
        <a:sx n="1" d="1"/>
        <a:sy n="1" d="1"/>
      </p:scale>
      <p:origin x="0" y="0"/>
    </p:cViewPr>
  </p:notesTextViewPr>
  <p:notesViewPr>
    <p:cSldViewPr snapToGrid="0">
      <p:cViewPr>
        <p:scale>
          <a:sx n="140" d="100"/>
          <a:sy n="140" d="100"/>
        </p:scale>
        <p:origin x="2616" y="-7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_rels/data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27.svg"/></Relationships>
</file>

<file path=ppt/diagrams/_rels/data18.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ata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27.svg"/></Relationships>
</file>

<file path=ppt/diagrams/_rels/drawing18.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D66CC8-F11D-4D0A-A57C-037FD203FA25}" type="doc">
      <dgm:prSet loTypeId="urn:microsoft.com/office/officeart/2005/8/layout/vList2" loCatId="list" qsTypeId="urn:microsoft.com/office/officeart/2005/8/quickstyle/simple5" qsCatId="simple" csTypeId="urn:microsoft.com/office/officeart/2005/8/colors/colorful1" csCatId="colorful" phldr="1"/>
      <dgm:spPr/>
      <dgm:t>
        <a:bodyPr/>
        <a:lstStyle/>
        <a:p>
          <a:endParaRPr lang="en-IN"/>
        </a:p>
      </dgm:t>
    </dgm:pt>
    <dgm:pt modelId="{97CA502A-10DF-4678-8443-9143F6F666ED}">
      <dgm:prSet/>
      <dgm:spPr/>
      <dgm:t>
        <a:bodyPr/>
        <a:lstStyle/>
        <a:p>
          <a:r>
            <a:rPr lang="en-US" b="0" i="0" dirty="0"/>
            <a:t>Infosys (formerly Infosys Technologies) is an Indian multinational corporation. </a:t>
          </a:r>
          <a:endParaRPr lang="en-IN" dirty="0"/>
        </a:p>
      </dgm:t>
    </dgm:pt>
    <dgm:pt modelId="{1F2722BB-F27B-475E-A9E7-BCEE421B2937}" type="parTrans" cxnId="{6C2C2546-99FA-48A7-964B-98484831BF39}">
      <dgm:prSet/>
      <dgm:spPr/>
      <dgm:t>
        <a:bodyPr/>
        <a:lstStyle/>
        <a:p>
          <a:endParaRPr lang="en-IN"/>
        </a:p>
      </dgm:t>
    </dgm:pt>
    <dgm:pt modelId="{BAA04F18-6E7B-4CA3-B6DD-46D29266D088}" type="sibTrans" cxnId="{6C2C2546-99FA-48A7-964B-98484831BF39}">
      <dgm:prSet/>
      <dgm:spPr/>
      <dgm:t>
        <a:bodyPr/>
        <a:lstStyle/>
        <a:p>
          <a:endParaRPr lang="en-IN"/>
        </a:p>
      </dgm:t>
    </dgm:pt>
    <dgm:pt modelId="{D652AD6D-5DF0-444D-9943-2ADF7CF88087}">
      <dgm:prSet/>
      <dgm:spPr>
        <a:solidFill>
          <a:schemeClr val="bg2"/>
        </a:solidFill>
      </dgm:spPr>
      <dgm:t>
        <a:bodyPr/>
        <a:lstStyle/>
        <a:p>
          <a:r>
            <a:rPr lang="en-US" b="0" i="0" dirty="0"/>
            <a:t>The company designs and deliver technology enabled business solutions. </a:t>
          </a:r>
          <a:endParaRPr lang="en-IN" dirty="0"/>
        </a:p>
      </dgm:t>
    </dgm:pt>
    <dgm:pt modelId="{A1E74A5B-AC5B-4AB3-9F26-8BE17421928C}" type="parTrans" cxnId="{7C29C6A2-6903-49E5-B927-26F6C52187E2}">
      <dgm:prSet/>
      <dgm:spPr/>
      <dgm:t>
        <a:bodyPr/>
        <a:lstStyle/>
        <a:p>
          <a:endParaRPr lang="en-IN"/>
        </a:p>
      </dgm:t>
    </dgm:pt>
    <dgm:pt modelId="{4C72EB8F-CFDC-40E0-AA5D-7F07CEF30FDB}" type="sibTrans" cxnId="{7C29C6A2-6903-49E5-B927-26F6C52187E2}">
      <dgm:prSet/>
      <dgm:spPr/>
      <dgm:t>
        <a:bodyPr/>
        <a:lstStyle/>
        <a:p>
          <a:endParaRPr lang="en-IN"/>
        </a:p>
      </dgm:t>
    </dgm:pt>
    <dgm:pt modelId="{759FA982-AE13-4B62-BD56-38C56CFEEE35}">
      <dgm:prSet/>
      <dgm:spPr>
        <a:solidFill>
          <a:schemeClr val="bg2"/>
        </a:solidFill>
      </dgm:spPr>
      <dgm:t>
        <a:bodyPr/>
        <a:lstStyle/>
        <a:p>
          <a:r>
            <a:rPr lang="en-US" b="0" i="0" dirty="0"/>
            <a:t>Provides business consulting, information technology, software engineering and outsourcing services.</a:t>
          </a:r>
          <a:endParaRPr lang="en-IN" dirty="0"/>
        </a:p>
      </dgm:t>
    </dgm:pt>
    <dgm:pt modelId="{8A696F1C-48D8-4D7A-98B5-9732EF8D2FBB}" type="parTrans" cxnId="{C32C1098-3815-45B6-AF30-66252B71B739}">
      <dgm:prSet/>
      <dgm:spPr/>
      <dgm:t>
        <a:bodyPr/>
        <a:lstStyle/>
        <a:p>
          <a:endParaRPr lang="en-IN"/>
        </a:p>
      </dgm:t>
    </dgm:pt>
    <dgm:pt modelId="{D5F75CED-7D2F-4810-B94A-EC323F0D5253}" type="sibTrans" cxnId="{C32C1098-3815-45B6-AF30-66252B71B739}">
      <dgm:prSet/>
      <dgm:spPr/>
      <dgm:t>
        <a:bodyPr/>
        <a:lstStyle/>
        <a:p>
          <a:endParaRPr lang="en-IN"/>
        </a:p>
      </dgm:t>
    </dgm:pt>
    <dgm:pt modelId="{E01AC214-E8D5-4D8B-A96E-6A5FFBDB6CD4}">
      <dgm:prSet/>
      <dgm:spPr/>
      <dgm:t>
        <a:bodyPr/>
        <a:lstStyle/>
        <a:p>
          <a:r>
            <a:rPr lang="en-US" b="0" i="0" dirty="0"/>
            <a:t>Infosys is the Second-largest India-based IT services company by 2017 revenues.  </a:t>
          </a:r>
          <a:endParaRPr lang="en-IN" dirty="0"/>
        </a:p>
      </dgm:t>
    </dgm:pt>
    <dgm:pt modelId="{D6168FDA-662A-4164-9DA6-D2F700174239}" type="parTrans" cxnId="{8FEE9D5C-2646-42F3-92A6-974DE7DABD14}">
      <dgm:prSet/>
      <dgm:spPr/>
      <dgm:t>
        <a:bodyPr/>
        <a:lstStyle/>
        <a:p>
          <a:endParaRPr lang="en-IN"/>
        </a:p>
      </dgm:t>
    </dgm:pt>
    <dgm:pt modelId="{05152FE4-B5B7-467D-ABB8-7F40D3B9CFEC}" type="sibTrans" cxnId="{8FEE9D5C-2646-42F3-92A6-974DE7DABD14}">
      <dgm:prSet/>
      <dgm:spPr/>
      <dgm:t>
        <a:bodyPr/>
        <a:lstStyle/>
        <a:p>
          <a:endParaRPr lang="en-IN"/>
        </a:p>
      </dgm:t>
    </dgm:pt>
    <dgm:pt modelId="{E20FCDF0-216F-475B-A597-9837F42DA5DD}">
      <dgm:prSet/>
      <dgm:spPr/>
      <dgm:t>
        <a:bodyPr/>
        <a:lstStyle/>
        <a:p>
          <a:r>
            <a:rPr lang="en-US" b="0" i="0" dirty="0"/>
            <a:t>CSR activities :</a:t>
          </a:r>
          <a:endParaRPr lang="en-IN" dirty="0"/>
        </a:p>
      </dgm:t>
    </dgm:pt>
    <dgm:pt modelId="{4CCA08C3-1FF2-4816-94CB-6D47C83B92D1}" type="parTrans" cxnId="{2FA46CDF-31AD-4AE0-B87C-3ECB696331A1}">
      <dgm:prSet/>
      <dgm:spPr/>
      <dgm:t>
        <a:bodyPr/>
        <a:lstStyle/>
        <a:p>
          <a:endParaRPr lang="en-IN"/>
        </a:p>
      </dgm:t>
    </dgm:pt>
    <dgm:pt modelId="{AE6BAFDB-6DFA-4534-8821-854695C56B5A}" type="sibTrans" cxnId="{2FA46CDF-31AD-4AE0-B87C-3ECB696331A1}">
      <dgm:prSet/>
      <dgm:spPr/>
      <dgm:t>
        <a:bodyPr/>
        <a:lstStyle/>
        <a:p>
          <a:endParaRPr lang="en-IN"/>
        </a:p>
      </dgm:t>
    </dgm:pt>
    <dgm:pt modelId="{3D1619FE-B03C-4488-BF60-03666711302D}">
      <dgm:prSet/>
      <dgm:spPr/>
      <dgm:t>
        <a:bodyPr/>
        <a:lstStyle/>
        <a:p>
          <a:r>
            <a:rPr lang="en-US" b="0" i="0" dirty="0"/>
            <a:t>INFOSYS FOUNDATION:</a:t>
          </a:r>
          <a:endParaRPr lang="en-IN" dirty="0"/>
        </a:p>
      </dgm:t>
    </dgm:pt>
    <dgm:pt modelId="{79177ED1-5A82-4B10-95EC-236A13CB6B72}" type="parTrans" cxnId="{6FEEF39B-FFEC-4F7C-8E75-BE91518650FD}">
      <dgm:prSet/>
      <dgm:spPr/>
      <dgm:t>
        <a:bodyPr/>
        <a:lstStyle/>
        <a:p>
          <a:endParaRPr lang="en-IN"/>
        </a:p>
      </dgm:t>
    </dgm:pt>
    <dgm:pt modelId="{332843AC-6C9A-44ED-B536-DED70AB243D9}" type="sibTrans" cxnId="{6FEEF39B-FFEC-4F7C-8E75-BE91518650FD}">
      <dgm:prSet/>
      <dgm:spPr/>
      <dgm:t>
        <a:bodyPr/>
        <a:lstStyle/>
        <a:p>
          <a:endParaRPr lang="en-IN"/>
        </a:p>
      </dgm:t>
    </dgm:pt>
    <dgm:pt modelId="{70F4DCAF-EC31-4D8C-A320-8699D97A888D}">
      <dgm:prSet/>
      <dgm:spPr/>
      <dgm:t>
        <a:bodyPr/>
        <a:lstStyle/>
        <a:p>
          <a:r>
            <a:rPr lang="en-US" b="0" i="0" dirty="0"/>
            <a:t> One percent of Infosys’ profit goes to the foundation annually(post taxation). </a:t>
          </a:r>
          <a:endParaRPr lang="en-IN" dirty="0"/>
        </a:p>
      </dgm:t>
    </dgm:pt>
    <dgm:pt modelId="{CDBBC8A1-7AD7-4830-8379-B4DE83E2ED2D}" type="parTrans" cxnId="{FF57540D-E98F-4659-93F9-6755B633155B}">
      <dgm:prSet/>
      <dgm:spPr/>
      <dgm:t>
        <a:bodyPr/>
        <a:lstStyle/>
        <a:p>
          <a:endParaRPr lang="en-IN"/>
        </a:p>
      </dgm:t>
    </dgm:pt>
    <dgm:pt modelId="{4DEEE683-B4EA-44C3-87BB-0D016509D6B0}" type="sibTrans" cxnId="{FF57540D-E98F-4659-93F9-6755B633155B}">
      <dgm:prSet/>
      <dgm:spPr/>
      <dgm:t>
        <a:bodyPr/>
        <a:lstStyle/>
        <a:p>
          <a:endParaRPr lang="en-IN"/>
        </a:p>
      </dgm:t>
    </dgm:pt>
    <dgm:pt modelId="{0B6190C3-0FC4-4DDC-8E57-EC29ECC338DE}">
      <dgm:prSet/>
      <dgm:spPr/>
      <dgm:t>
        <a:bodyPr/>
        <a:lstStyle/>
        <a:p>
          <a:r>
            <a:rPr lang="en-US" b="0" i="0" dirty="0"/>
            <a:t>The foundation was started as a support to the underprivileged in the society in Karnataka (1996). </a:t>
          </a:r>
          <a:endParaRPr lang="en-IN" dirty="0"/>
        </a:p>
      </dgm:t>
    </dgm:pt>
    <dgm:pt modelId="{BBAC04ED-976E-461D-98C3-D482A6BA014F}" type="parTrans" cxnId="{8D65D221-5375-42E3-B615-1516A54F5493}">
      <dgm:prSet/>
      <dgm:spPr/>
      <dgm:t>
        <a:bodyPr/>
        <a:lstStyle/>
        <a:p>
          <a:endParaRPr lang="en-IN"/>
        </a:p>
      </dgm:t>
    </dgm:pt>
    <dgm:pt modelId="{21DA9468-D3A7-44A6-9909-680ED77E99B6}" type="sibTrans" cxnId="{8D65D221-5375-42E3-B615-1516A54F5493}">
      <dgm:prSet/>
      <dgm:spPr/>
      <dgm:t>
        <a:bodyPr/>
        <a:lstStyle/>
        <a:p>
          <a:endParaRPr lang="en-IN"/>
        </a:p>
      </dgm:t>
    </dgm:pt>
    <dgm:pt modelId="{1AD1B789-27C3-4E9C-ACB5-441102784194}" type="pres">
      <dgm:prSet presAssocID="{ECD66CC8-F11D-4D0A-A57C-037FD203FA25}" presName="linear" presStyleCnt="0">
        <dgm:presLayoutVars>
          <dgm:animLvl val="lvl"/>
          <dgm:resizeHandles val="exact"/>
        </dgm:presLayoutVars>
      </dgm:prSet>
      <dgm:spPr/>
    </dgm:pt>
    <dgm:pt modelId="{78332A05-6B37-4D39-A841-E352439B42AF}" type="pres">
      <dgm:prSet presAssocID="{97CA502A-10DF-4678-8443-9143F6F666ED}" presName="parentText" presStyleLbl="node1" presStyleIdx="0" presStyleCnt="4">
        <dgm:presLayoutVars>
          <dgm:chMax val="0"/>
          <dgm:bulletEnabled val="1"/>
        </dgm:presLayoutVars>
      </dgm:prSet>
      <dgm:spPr/>
    </dgm:pt>
    <dgm:pt modelId="{D2AF1621-E5D3-430B-9CC3-18334E19D908}" type="pres">
      <dgm:prSet presAssocID="{97CA502A-10DF-4678-8443-9143F6F666ED}" presName="childText" presStyleLbl="revTx" presStyleIdx="0" presStyleCnt="3">
        <dgm:presLayoutVars>
          <dgm:bulletEnabled val="1"/>
        </dgm:presLayoutVars>
      </dgm:prSet>
      <dgm:spPr/>
    </dgm:pt>
    <dgm:pt modelId="{7BC0E1C2-B7A2-4082-A7FC-95FF536AF898}" type="pres">
      <dgm:prSet presAssocID="{E01AC214-E8D5-4D8B-A96E-6A5FFBDB6CD4}" presName="parentText" presStyleLbl="node1" presStyleIdx="1" presStyleCnt="4">
        <dgm:presLayoutVars>
          <dgm:chMax val="0"/>
          <dgm:bulletEnabled val="1"/>
        </dgm:presLayoutVars>
      </dgm:prSet>
      <dgm:spPr/>
    </dgm:pt>
    <dgm:pt modelId="{843FB30D-F3D8-42F4-8A06-3F963FEB8E0D}" type="pres">
      <dgm:prSet presAssocID="{05152FE4-B5B7-467D-ABB8-7F40D3B9CFEC}" presName="spacer" presStyleCnt="0"/>
      <dgm:spPr/>
    </dgm:pt>
    <dgm:pt modelId="{81BA0B65-142F-43EB-B6BD-3B78119717CC}" type="pres">
      <dgm:prSet presAssocID="{E20FCDF0-216F-475B-A597-9837F42DA5DD}" presName="parentText" presStyleLbl="node1" presStyleIdx="2" presStyleCnt="4">
        <dgm:presLayoutVars>
          <dgm:chMax val="0"/>
          <dgm:bulletEnabled val="1"/>
        </dgm:presLayoutVars>
      </dgm:prSet>
      <dgm:spPr/>
    </dgm:pt>
    <dgm:pt modelId="{DD90321A-D9B7-444C-8561-01CDC6B74A26}" type="pres">
      <dgm:prSet presAssocID="{E20FCDF0-216F-475B-A597-9837F42DA5DD}" presName="childText" presStyleLbl="revTx" presStyleIdx="1" presStyleCnt="3">
        <dgm:presLayoutVars>
          <dgm:bulletEnabled val="1"/>
        </dgm:presLayoutVars>
      </dgm:prSet>
      <dgm:spPr/>
    </dgm:pt>
    <dgm:pt modelId="{4B8D2E66-3C57-4D7D-B7AA-3A05B85D87F4}" type="pres">
      <dgm:prSet presAssocID="{3D1619FE-B03C-4488-BF60-03666711302D}" presName="parentText" presStyleLbl="node1" presStyleIdx="3" presStyleCnt="4">
        <dgm:presLayoutVars>
          <dgm:chMax val="0"/>
          <dgm:bulletEnabled val="1"/>
        </dgm:presLayoutVars>
      </dgm:prSet>
      <dgm:spPr/>
    </dgm:pt>
    <dgm:pt modelId="{5A62FEBA-8B2B-4600-8547-9C5AEADDB830}" type="pres">
      <dgm:prSet presAssocID="{3D1619FE-B03C-4488-BF60-03666711302D}" presName="childText" presStyleLbl="revTx" presStyleIdx="2" presStyleCnt="3">
        <dgm:presLayoutVars>
          <dgm:bulletEnabled val="1"/>
        </dgm:presLayoutVars>
      </dgm:prSet>
      <dgm:spPr/>
    </dgm:pt>
  </dgm:ptLst>
  <dgm:cxnLst>
    <dgm:cxn modelId="{FF57540D-E98F-4659-93F9-6755B633155B}" srcId="{E20FCDF0-216F-475B-A597-9837F42DA5DD}" destId="{70F4DCAF-EC31-4D8C-A320-8699D97A888D}" srcOrd="0" destOrd="0" parTransId="{CDBBC8A1-7AD7-4830-8379-B4DE83E2ED2D}" sibTransId="{4DEEE683-B4EA-44C3-87BB-0D016509D6B0}"/>
    <dgm:cxn modelId="{8D65D221-5375-42E3-B615-1516A54F5493}" srcId="{3D1619FE-B03C-4488-BF60-03666711302D}" destId="{0B6190C3-0FC4-4DDC-8E57-EC29ECC338DE}" srcOrd="0" destOrd="0" parTransId="{BBAC04ED-976E-461D-98C3-D482A6BA014F}" sibTransId="{21DA9468-D3A7-44A6-9909-680ED77E99B6}"/>
    <dgm:cxn modelId="{01F24430-5BC1-48AE-A103-01DBBEA77BF3}" type="presOf" srcId="{E20FCDF0-216F-475B-A597-9837F42DA5DD}" destId="{81BA0B65-142F-43EB-B6BD-3B78119717CC}" srcOrd="0" destOrd="0" presId="urn:microsoft.com/office/officeart/2005/8/layout/vList2"/>
    <dgm:cxn modelId="{8FEE9D5C-2646-42F3-92A6-974DE7DABD14}" srcId="{ECD66CC8-F11D-4D0A-A57C-037FD203FA25}" destId="{E01AC214-E8D5-4D8B-A96E-6A5FFBDB6CD4}" srcOrd="1" destOrd="0" parTransId="{D6168FDA-662A-4164-9DA6-D2F700174239}" sibTransId="{05152FE4-B5B7-467D-ABB8-7F40D3B9CFEC}"/>
    <dgm:cxn modelId="{5143665D-81FC-4935-A1E5-2F0D68125EA7}" type="presOf" srcId="{97CA502A-10DF-4678-8443-9143F6F666ED}" destId="{78332A05-6B37-4D39-A841-E352439B42AF}" srcOrd="0" destOrd="0" presId="urn:microsoft.com/office/officeart/2005/8/layout/vList2"/>
    <dgm:cxn modelId="{6C2C2546-99FA-48A7-964B-98484831BF39}" srcId="{ECD66CC8-F11D-4D0A-A57C-037FD203FA25}" destId="{97CA502A-10DF-4678-8443-9143F6F666ED}" srcOrd="0" destOrd="0" parTransId="{1F2722BB-F27B-475E-A9E7-BCEE421B2937}" sibTransId="{BAA04F18-6E7B-4CA3-B6DD-46D29266D088}"/>
    <dgm:cxn modelId="{63E0584C-C839-4E9B-A963-DAB299E1ECD7}" type="presOf" srcId="{70F4DCAF-EC31-4D8C-A320-8699D97A888D}" destId="{DD90321A-D9B7-444C-8561-01CDC6B74A26}" srcOrd="0" destOrd="0" presId="urn:microsoft.com/office/officeart/2005/8/layout/vList2"/>
    <dgm:cxn modelId="{80732D57-121D-43F5-BE87-8A593E99D683}" type="presOf" srcId="{759FA982-AE13-4B62-BD56-38C56CFEEE35}" destId="{D2AF1621-E5D3-430B-9CC3-18334E19D908}" srcOrd="0" destOrd="1" presId="urn:microsoft.com/office/officeart/2005/8/layout/vList2"/>
    <dgm:cxn modelId="{35B14A94-15D1-407B-B23E-CEF0A9529912}" type="presOf" srcId="{ECD66CC8-F11D-4D0A-A57C-037FD203FA25}" destId="{1AD1B789-27C3-4E9C-ACB5-441102784194}" srcOrd="0" destOrd="0" presId="urn:microsoft.com/office/officeart/2005/8/layout/vList2"/>
    <dgm:cxn modelId="{C32C1098-3815-45B6-AF30-66252B71B739}" srcId="{97CA502A-10DF-4678-8443-9143F6F666ED}" destId="{759FA982-AE13-4B62-BD56-38C56CFEEE35}" srcOrd="1" destOrd="0" parTransId="{8A696F1C-48D8-4D7A-98B5-9732EF8D2FBB}" sibTransId="{D5F75CED-7D2F-4810-B94A-EC323F0D5253}"/>
    <dgm:cxn modelId="{6FEEF39B-FFEC-4F7C-8E75-BE91518650FD}" srcId="{ECD66CC8-F11D-4D0A-A57C-037FD203FA25}" destId="{3D1619FE-B03C-4488-BF60-03666711302D}" srcOrd="3" destOrd="0" parTransId="{79177ED1-5A82-4B10-95EC-236A13CB6B72}" sibTransId="{332843AC-6C9A-44ED-B536-DED70AB243D9}"/>
    <dgm:cxn modelId="{7C29C6A2-6903-49E5-B927-26F6C52187E2}" srcId="{97CA502A-10DF-4678-8443-9143F6F666ED}" destId="{D652AD6D-5DF0-444D-9943-2ADF7CF88087}" srcOrd="0" destOrd="0" parTransId="{A1E74A5B-AC5B-4AB3-9F26-8BE17421928C}" sibTransId="{4C72EB8F-CFDC-40E0-AA5D-7F07CEF30FDB}"/>
    <dgm:cxn modelId="{F3BB84B9-5CC0-4373-8D53-5A7851188069}" type="presOf" srcId="{3D1619FE-B03C-4488-BF60-03666711302D}" destId="{4B8D2E66-3C57-4D7D-B7AA-3A05B85D87F4}" srcOrd="0" destOrd="0" presId="urn:microsoft.com/office/officeart/2005/8/layout/vList2"/>
    <dgm:cxn modelId="{C36664BE-F235-4759-9D47-541F5DEA84E2}" type="presOf" srcId="{E01AC214-E8D5-4D8B-A96E-6A5FFBDB6CD4}" destId="{7BC0E1C2-B7A2-4082-A7FC-95FF536AF898}" srcOrd="0" destOrd="0" presId="urn:microsoft.com/office/officeart/2005/8/layout/vList2"/>
    <dgm:cxn modelId="{2FA46CDF-31AD-4AE0-B87C-3ECB696331A1}" srcId="{ECD66CC8-F11D-4D0A-A57C-037FD203FA25}" destId="{E20FCDF0-216F-475B-A597-9837F42DA5DD}" srcOrd="2" destOrd="0" parTransId="{4CCA08C3-1FF2-4816-94CB-6D47C83B92D1}" sibTransId="{AE6BAFDB-6DFA-4534-8821-854695C56B5A}"/>
    <dgm:cxn modelId="{5AC247E9-1FC3-406F-B3FD-83DB00FFF993}" type="presOf" srcId="{D652AD6D-5DF0-444D-9943-2ADF7CF88087}" destId="{D2AF1621-E5D3-430B-9CC3-18334E19D908}" srcOrd="0" destOrd="0" presId="urn:microsoft.com/office/officeart/2005/8/layout/vList2"/>
    <dgm:cxn modelId="{E1BE4EEA-DF5A-4E18-9D27-180A851B5BF1}" type="presOf" srcId="{0B6190C3-0FC4-4DDC-8E57-EC29ECC338DE}" destId="{5A62FEBA-8B2B-4600-8547-9C5AEADDB830}" srcOrd="0" destOrd="0" presId="urn:microsoft.com/office/officeart/2005/8/layout/vList2"/>
    <dgm:cxn modelId="{BF0FD26F-18CD-4B20-84EA-5933B777B155}" type="presParOf" srcId="{1AD1B789-27C3-4E9C-ACB5-441102784194}" destId="{78332A05-6B37-4D39-A841-E352439B42AF}" srcOrd="0" destOrd="0" presId="urn:microsoft.com/office/officeart/2005/8/layout/vList2"/>
    <dgm:cxn modelId="{7B631D25-9814-4094-BC69-EF028613AD49}" type="presParOf" srcId="{1AD1B789-27C3-4E9C-ACB5-441102784194}" destId="{D2AF1621-E5D3-430B-9CC3-18334E19D908}" srcOrd="1" destOrd="0" presId="urn:microsoft.com/office/officeart/2005/8/layout/vList2"/>
    <dgm:cxn modelId="{13F466B0-8F42-4034-B2AB-F7D50BAEAEAC}" type="presParOf" srcId="{1AD1B789-27C3-4E9C-ACB5-441102784194}" destId="{7BC0E1C2-B7A2-4082-A7FC-95FF536AF898}" srcOrd="2" destOrd="0" presId="urn:microsoft.com/office/officeart/2005/8/layout/vList2"/>
    <dgm:cxn modelId="{7B6E564B-CE63-4B3E-BFF0-0CD88FD830ED}" type="presParOf" srcId="{1AD1B789-27C3-4E9C-ACB5-441102784194}" destId="{843FB30D-F3D8-42F4-8A06-3F963FEB8E0D}" srcOrd="3" destOrd="0" presId="urn:microsoft.com/office/officeart/2005/8/layout/vList2"/>
    <dgm:cxn modelId="{02651BC1-C305-48F6-8F72-FCE67D576DE7}" type="presParOf" srcId="{1AD1B789-27C3-4E9C-ACB5-441102784194}" destId="{81BA0B65-142F-43EB-B6BD-3B78119717CC}" srcOrd="4" destOrd="0" presId="urn:microsoft.com/office/officeart/2005/8/layout/vList2"/>
    <dgm:cxn modelId="{794A5BF4-F514-4170-A392-85AA42DC9802}" type="presParOf" srcId="{1AD1B789-27C3-4E9C-ACB5-441102784194}" destId="{DD90321A-D9B7-444C-8561-01CDC6B74A26}" srcOrd="5" destOrd="0" presId="urn:microsoft.com/office/officeart/2005/8/layout/vList2"/>
    <dgm:cxn modelId="{AB5AF9F8-34FE-43E0-970E-A3B493412C7A}" type="presParOf" srcId="{1AD1B789-27C3-4E9C-ACB5-441102784194}" destId="{4B8D2E66-3C57-4D7D-B7AA-3A05B85D87F4}" srcOrd="6" destOrd="0" presId="urn:microsoft.com/office/officeart/2005/8/layout/vList2"/>
    <dgm:cxn modelId="{49A99BB4-6FCC-4067-BFDD-E2A008E3806E}" type="presParOf" srcId="{1AD1B789-27C3-4E9C-ACB5-441102784194}" destId="{5A62FEBA-8B2B-4600-8547-9C5AEADDB830}" srcOrd="7" destOrd="0" presId="urn:microsoft.com/office/officeart/2005/8/layout/vList2"/>
  </dgm:cxnLst>
  <dgm:bg>
    <a:solidFill>
      <a:schemeClr val="bg2"/>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0774870-964D-4418-9E28-976B1EB6692F}" type="doc">
      <dgm:prSet loTypeId="urn:microsoft.com/office/officeart/2008/layout/AlternatingPictureBlocks" loCatId="list" qsTypeId="urn:microsoft.com/office/officeart/2005/8/quickstyle/simple5" qsCatId="simple" csTypeId="urn:microsoft.com/office/officeart/2005/8/colors/colorful1" csCatId="colorful" phldr="1"/>
      <dgm:spPr/>
      <dgm:t>
        <a:bodyPr/>
        <a:lstStyle/>
        <a:p>
          <a:endParaRPr lang="en-IN"/>
        </a:p>
      </dgm:t>
    </dgm:pt>
    <dgm:pt modelId="{D5D0B062-FF02-4768-B43E-7AB1F08AB34B}">
      <dgm:prSet/>
      <dgm:spPr/>
      <dgm:t>
        <a:bodyPr/>
        <a:lstStyle/>
        <a:p>
          <a:r>
            <a:rPr lang="en-US" dirty="0"/>
            <a:t>The business enterprises are under moral threats to satisfy the needs and aspirations of the workers engaged by them and this is very important since in the present era of socio-economic set up, the employees cannot be treated as the mere means to certain ends (Sarkar, 2005). </a:t>
          </a:r>
          <a:endParaRPr lang="en-IN" dirty="0"/>
        </a:p>
      </dgm:t>
    </dgm:pt>
    <dgm:pt modelId="{32A4D819-8C11-4680-B0EA-2B58AC9A686D}" type="parTrans" cxnId="{6A699A7C-7445-4723-B636-2D626BB3E108}">
      <dgm:prSet/>
      <dgm:spPr/>
      <dgm:t>
        <a:bodyPr/>
        <a:lstStyle/>
        <a:p>
          <a:endParaRPr lang="en-IN"/>
        </a:p>
      </dgm:t>
    </dgm:pt>
    <dgm:pt modelId="{AC3A4E69-9BD3-4879-B7C1-D0854A95108B}" type="sibTrans" cxnId="{6A699A7C-7445-4723-B636-2D626BB3E108}">
      <dgm:prSet/>
      <dgm:spPr/>
      <dgm:t>
        <a:bodyPr/>
        <a:lstStyle/>
        <a:p>
          <a:endParaRPr lang="en-IN"/>
        </a:p>
      </dgm:t>
    </dgm:pt>
    <dgm:pt modelId="{FEED072F-07DE-4012-956A-A3353C612F9C}">
      <dgm:prSet/>
      <dgm:spPr/>
      <dgm:t>
        <a:bodyPr/>
        <a:lstStyle/>
        <a:p>
          <a:r>
            <a:rPr lang="en-US" dirty="0"/>
            <a:t>Infosys is engaged in its human resource development by being engaged in providing</a:t>
          </a:r>
          <a:endParaRPr lang="en-IN" dirty="0"/>
        </a:p>
      </dgm:t>
    </dgm:pt>
    <dgm:pt modelId="{C6C8759E-D966-448C-B11A-32074E7FD3D3}" type="parTrans" cxnId="{BF3614DA-E709-40B9-86D9-1886401D00AD}">
      <dgm:prSet/>
      <dgm:spPr/>
      <dgm:t>
        <a:bodyPr/>
        <a:lstStyle/>
        <a:p>
          <a:endParaRPr lang="en-IN"/>
        </a:p>
      </dgm:t>
    </dgm:pt>
    <dgm:pt modelId="{A5D10D1F-1544-45EE-B78C-D011799AF8DD}" type="sibTrans" cxnId="{BF3614DA-E709-40B9-86D9-1886401D00AD}">
      <dgm:prSet/>
      <dgm:spPr/>
      <dgm:t>
        <a:bodyPr/>
        <a:lstStyle/>
        <a:p>
          <a:endParaRPr lang="en-IN"/>
        </a:p>
      </dgm:t>
    </dgm:pt>
    <dgm:pt modelId="{51D244D4-6F7F-4CE9-B9A9-F1436943A300}">
      <dgm:prSet/>
      <dgm:spPr/>
      <dgm:t>
        <a:bodyPr/>
        <a:lstStyle/>
        <a:p>
          <a:r>
            <a:rPr lang="en-US" dirty="0"/>
            <a:t>profit-sharing </a:t>
          </a:r>
          <a:r>
            <a:rPr lang="en-US" dirty="0" err="1"/>
            <a:t>programmes</a:t>
          </a:r>
          <a:r>
            <a:rPr lang="en-US" dirty="0"/>
            <a:t> for employees etc.</a:t>
          </a:r>
          <a:endParaRPr lang="en-IN" dirty="0"/>
        </a:p>
      </dgm:t>
    </dgm:pt>
    <dgm:pt modelId="{85991DFE-0197-4BFC-A601-EED0116C358F}" type="sibTrans" cxnId="{E77F5798-E32C-4EAE-B0E6-79B6FBA74BFC}">
      <dgm:prSet/>
      <dgm:spPr/>
      <dgm:t>
        <a:bodyPr/>
        <a:lstStyle/>
        <a:p>
          <a:endParaRPr lang="en-IN"/>
        </a:p>
      </dgm:t>
    </dgm:pt>
    <dgm:pt modelId="{E3FA78DE-1F20-4745-9C0B-AC7700F52CE7}" type="parTrans" cxnId="{E77F5798-E32C-4EAE-B0E6-79B6FBA74BFC}">
      <dgm:prSet/>
      <dgm:spPr/>
      <dgm:t>
        <a:bodyPr/>
        <a:lstStyle/>
        <a:p>
          <a:endParaRPr lang="en-IN"/>
        </a:p>
      </dgm:t>
    </dgm:pt>
    <dgm:pt modelId="{4EEB1113-4D9E-4E74-BF9E-D8EA443EC742}">
      <dgm:prSet/>
      <dgm:spPr/>
      <dgm:t>
        <a:bodyPr/>
        <a:lstStyle/>
        <a:p>
          <a:r>
            <a:rPr lang="en-US" dirty="0"/>
            <a:t>health and safety measures</a:t>
          </a:r>
          <a:endParaRPr lang="en-IN" dirty="0"/>
        </a:p>
      </dgm:t>
    </dgm:pt>
    <dgm:pt modelId="{01E88535-6E87-4291-AE2C-4C739119D997}" type="sibTrans" cxnId="{E9CF53D6-B795-4CA6-89E2-ADEC5DAE92D9}">
      <dgm:prSet/>
      <dgm:spPr/>
      <dgm:t>
        <a:bodyPr/>
        <a:lstStyle/>
        <a:p>
          <a:endParaRPr lang="en-IN"/>
        </a:p>
      </dgm:t>
    </dgm:pt>
    <dgm:pt modelId="{F767FE55-C276-4930-B4E3-447A059C39AF}" type="parTrans" cxnId="{E9CF53D6-B795-4CA6-89E2-ADEC5DAE92D9}">
      <dgm:prSet/>
      <dgm:spPr/>
      <dgm:t>
        <a:bodyPr/>
        <a:lstStyle/>
        <a:p>
          <a:endParaRPr lang="en-IN"/>
        </a:p>
      </dgm:t>
    </dgm:pt>
    <dgm:pt modelId="{8E6B0F72-502D-824E-B362-40016DC05314}">
      <dgm:prSet/>
      <dgm:spPr/>
      <dgm:t>
        <a:bodyPr/>
        <a:lstStyle/>
        <a:p>
          <a:r>
            <a:rPr lang="en-US" dirty="0"/>
            <a:t>spending for their welfare</a:t>
          </a:r>
          <a:endParaRPr lang="en-IN" dirty="0"/>
        </a:p>
      </dgm:t>
    </dgm:pt>
    <dgm:pt modelId="{E15FFD97-47AF-5B4B-9B43-296D22FDB285}" type="parTrans" cxnId="{867BE0A2-759D-B446-9BD7-1ABA55B699ED}">
      <dgm:prSet/>
      <dgm:spPr/>
    </dgm:pt>
    <dgm:pt modelId="{45EC7F3E-B971-7C47-AEBD-4BAEC1E8771F}" type="sibTrans" cxnId="{867BE0A2-759D-B446-9BD7-1ABA55B699ED}">
      <dgm:prSet/>
      <dgm:spPr/>
    </dgm:pt>
    <dgm:pt modelId="{18B142AC-3272-4BFC-91EA-CE84F61A4F85}" type="pres">
      <dgm:prSet presAssocID="{70774870-964D-4418-9E28-976B1EB6692F}" presName="linearFlow" presStyleCnt="0">
        <dgm:presLayoutVars>
          <dgm:dir/>
          <dgm:resizeHandles val="exact"/>
        </dgm:presLayoutVars>
      </dgm:prSet>
      <dgm:spPr/>
    </dgm:pt>
    <dgm:pt modelId="{5CE43390-CDCD-4F34-959B-093FF915F733}" type="pres">
      <dgm:prSet presAssocID="{D5D0B062-FF02-4768-B43E-7AB1F08AB34B}" presName="comp" presStyleCnt="0"/>
      <dgm:spPr/>
    </dgm:pt>
    <dgm:pt modelId="{C34E77EE-889A-4D09-AB89-A344F4233BEC}" type="pres">
      <dgm:prSet presAssocID="{D5D0B062-FF02-4768-B43E-7AB1F08AB34B}" presName="rect2" presStyleLbl="node1" presStyleIdx="0" presStyleCnt="2">
        <dgm:presLayoutVars>
          <dgm:bulletEnabled val="1"/>
        </dgm:presLayoutVars>
      </dgm:prSet>
      <dgm:spPr/>
    </dgm:pt>
    <dgm:pt modelId="{EA72A7BB-C662-4AE5-8A35-BC00C58E63D8}" type="pres">
      <dgm:prSet presAssocID="{D5D0B062-FF02-4768-B43E-7AB1F08AB34B}" presName="rect1" presStyleLbl="lnNode1" presStyleIdx="0" presStyleCnt="2"/>
      <dgm:spPr/>
    </dgm:pt>
    <dgm:pt modelId="{4769FDEC-05A2-4FC7-82A9-ADA326586442}" type="pres">
      <dgm:prSet presAssocID="{AC3A4E69-9BD3-4879-B7C1-D0854A95108B}" presName="sibTrans" presStyleCnt="0"/>
      <dgm:spPr/>
    </dgm:pt>
    <dgm:pt modelId="{57AA933B-6740-4D92-B7AF-F19B681BBAE0}" type="pres">
      <dgm:prSet presAssocID="{FEED072F-07DE-4012-956A-A3353C612F9C}" presName="comp" presStyleCnt="0"/>
      <dgm:spPr/>
    </dgm:pt>
    <dgm:pt modelId="{6D5CD18C-3552-4C61-8612-7A6066C9DEED}" type="pres">
      <dgm:prSet presAssocID="{FEED072F-07DE-4012-956A-A3353C612F9C}" presName="rect2" presStyleLbl="node1" presStyleIdx="1" presStyleCnt="2">
        <dgm:presLayoutVars>
          <dgm:bulletEnabled val="1"/>
        </dgm:presLayoutVars>
      </dgm:prSet>
      <dgm:spPr/>
    </dgm:pt>
    <dgm:pt modelId="{4B82EE4E-F01D-477B-BEF7-5866440C0A70}" type="pres">
      <dgm:prSet presAssocID="{FEED072F-07DE-4012-956A-A3353C612F9C}" presName="rect1" presStyleLbl="lnNode1" presStyleIdx="1" presStyleCnt="2"/>
      <dgm:spPr/>
    </dgm:pt>
  </dgm:ptLst>
  <dgm:cxnLst>
    <dgm:cxn modelId="{FE37CF34-CA6E-4201-B128-B355B6972F78}" type="presOf" srcId="{FEED072F-07DE-4012-956A-A3353C612F9C}" destId="{6D5CD18C-3552-4C61-8612-7A6066C9DEED}" srcOrd="0" destOrd="0" presId="urn:microsoft.com/office/officeart/2008/layout/AlternatingPictureBlocks"/>
    <dgm:cxn modelId="{2BAAE136-6EE5-4393-AD38-E1939494D497}" type="presOf" srcId="{4EEB1113-4D9E-4E74-BF9E-D8EA443EC742}" destId="{6D5CD18C-3552-4C61-8612-7A6066C9DEED}" srcOrd="0" destOrd="1" presId="urn:microsoft.com/office/officeart/2008/layout/AlternatingPictureBlocks"/>
    <dgm:cxn modelId="{5236DF46-497E-4656-BDD5-4042C4EF446D}" type="presOf" srcId="{51D244D4-6F7F-4CE9-B9A9-F1436943A300}" destId="{6D5CD18C-3552-4C61-8612-7A6066C9DEED}" srcOrd="0" destOrd="3" presId="urn:microsoft.com/office/officeart/2008/layout/AlternatingPictureBlocks"/>
    <dgm:cxn modelId="{6A699A7C-7445-4723-B636-2D626BB3E108}" srcId="{70774870-964D-4418-9E28-976B1EB6692F}" destId="{D5D0B062-FF02-4768-B43E-7AB1F08AB34B}" srcOrd="0" destOrd="0" parTransId="{32A4D819-8C11-4680-B0EA-2B58AC9A686D}" sibTransId="{AC3A4E69-9BD3-4879-B7C1-D0854A95108B}"/>
    <dgm:cxn modelId="{E77F5798-E32C-4EAE-B0E6-79B6FBA74BFC}" srcId="{FEED072F-07DE-4012-956A-A3353C612F9C}" destId="{51D244D4-6F7F-4CE9-B9A9-F1436943A300}" srcOrd="2" destOrd="0" parTransId="{E3FA78DE-1F20-4745-9C0B-AC7700F52CE7}" sibTransId="{85991DFE-0197-4BFC-A601-EED0116C358F}"/>
    <dgm:cxn modelId="{867BE0A2-759D-B446-9BD7-1ABA55B699ED}" srcId="{FEED072F-07DE-4012-956A-A3353C612F9C}" destId="{8E6B0F72-502D-824E-B362-40016DC05314}" srcOrd="1" destOrd="0" parTransId="{E15FFD97-47AF-5B4B-9B43-296D22FDB285}" sibTransId="{45EC7F3E-B971-7C47-AEBD-4BAEC1E8771F}"/>
    <dgm:cxn modelId="{F4E294AA-DB48-4A7D-B51C-9438C842A3E7}" type="presOf" srcId="{D5D0B062-FF02-4768-B43E-7AB1F08AB34B}" destId="{C34E77EE-889A-4D09-AB89-A344F4233BEC}" srcOrd="0" destOrd="0" presId="urn:microsoft.com/office/officeart/2008/layout/AlternatingPictureBlocks"/>
    <dgm:cxn modelId="{F2A49AC3-C07E-47A9-992B-308497445A6E}" type="presOf" srcId="{70774870-964D-4418-9E28-976B1EB6692F}" destId="{18B142AC-3272-4BFC-91EA-CE84F61A4F85}" srcOrd="0" destOrd="0" presId="urn:microsoft.com/office/officeart/2008/layout/AlternatingPictureBlocks"/>
    <dgm:cxn modelId="{E9CF53D6-B795-4CA6-89E2-ADEC5DAE92D9}" srcId="{FEED072F-07DE-4012-956A-A3353C612F9C}" destId="{4EEB1113-4D9E-4E74-BF9E-D8EA443EC742}" srcOrd="0" destOrd="0" parTransId="{F767FE55-C276-4930-B4E3-447A059C39AF}" sibTransId="{01E88535-6E87-4291-AE2C-4C739119D997}"/>
    <dgm:cxn modelId="{BF3614DA-E709-40B9-86D9-1886401D00AD}" srcId="{70774870-964D-4418-9E28-976B1EB6692F}" destId="{FEED072F-07DE-4012-956A-A3353C612F9C}" srcOrd="1" destOrd="0" parTransId="{C6C8759E-D966-448C-B11A-32074E7FD3D3}" sibTransId="{A5D10D1F-1544-45EE-B78C-D011799AF8DD}"/>
    <dgm:cxn modelId="{5154FBE1-AAB6-F243-9084-E3396711B7EB}" type="presOf" srcId="{8E6B0F72-502D-824E-B362-40016DC05314}" destId="{6D5CD18C-3552-4C61-8612-7A6066C9DEED}" srcOrd="0" destOrd="2" presId="urn:microsoft.com/office/officeart/2008/layout/AlternatingPictureBlocks"/>
    <dgm:cxn modelId="{EF44C0A1-B8B2-4514-A7AF-18F912DD6BF0}" type="presParOf" srcId="{18B142AC-3272-4BFC-91EA-CE84F61A4F85}" destId="{5CE43390-CDCD-4F34-959B-093FF915F733}" srcOrd="0" destOrd="0" presId="urn:microsoft.com/office/officeart/2008/layout/AlternatingPictureBlocks"/>
    <dgm:cxn modelId="{D62711D5-C2A0-4B14-B957-A24A5A99AFCB}" type="presParOf" srcId="{5CE43390-CDCD-4F34-959B-093FF915F733}" destId="{C34E77EE-889A-4D09-AB89-A344F4233BEC}" srcOrd="0" destOrd="0" presId="urn:microsoft.com/office/officeart/2008/layout/AlternatingPictureBlocks"/>
    <dgm:cxn modelId="{25E3C8F4-BC56-443E-A009-003104AFF428}" type="presParOf" srcId="{5CE43390-CDCD-4F34-959B-093FF915F733}" destId="{EA72A7BB-C662-4AE5-8A35-BC00C58E63D8}" srcOrd="1" destOrd="0" presId="urn:microsoft.com/office/officeart/2008/layout/AlternatingPictureBlocks"/>
    <dgm:cxn modelId="{2E938186-A03F-479D-929B-C46F470655C1}" type="presParOf" srcId="{18B142AC-3272-4BFC-91EA-CE84F61A4F85}" destId="{4769FDEC-05A2-4FC7-82A9-ADA326586442}" srcOrd="1" destOrd="0" presId="urn:microsoft.com/office/officeart/2008/layout/AlternatingPictureBlocks"/>
    <dgm:cxn modelId="{0B3EC18D-1B21-4158-99B2-58666B23BAFB}" type="presParOf" srcId="{18B142AC-3272-4BFC-91EA-CE84F61A4F85}" destId="{57AA933B-6740-4D92-B7AF-F19B681BBAE0}" srcOrd="2" destOrd="0" presId="urn:microsoft.com/office/officeart/2008/layout/AlternatingPictureBlocks"/>
    <dgm:cxn modelId="{865A730B-8B8B-47EF-AD61-7B035D6B6B49}" type="presParOf" srcId="{57AA933B-6740-4D92-B7AF-F19B681BBAE0}" destId="{6D5CD18C-3552-4C61-8612-7A6066C9DEED}" srcOrd="0" destOrd="0" presId="urn:microsoft.com/office/officeart/2008/layout/AlternatingPictureBlocks"/>
    <dgm:cxn modelId="{79D45D4C-8483-4B27-BB44-C95EEFBBDC13}" type="presParOf" srcId="{57AA933B-6740-4D92-B7AF-F19B681BBAE0}" destId="{4B82EE4E-F01D-477B-BEF7-5866440C0A70}"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275196F-51E6-4073-8CDA-C51CB10B5E49}" type="doc">
      <dgm:prSet loTypeId="urn:microsoft.com/office/officeart/2008/layout/AlternatingPictureBlocks" loCatId="list" qsTypeId="urn:microsoft.com/office/officeart/2005/8/quickstyle/simple5" qsCatId="simple" csTypeId="urn:microsoft.com/office/officeart/2005/8/colors/colorful2" csCatId="colorful"/>
      <dgm:spPr/>
      <dgm:t>
        <a:bodyPr/>
        <a:lstStyle/>
        <a:p>
          <a:endParaRPr lang="en-IN"/>
        </a:p>
      </dgm:t>
    </dgm:pt>
    <dgm:pt modelId="{0D4AC6AA-09F0-402D-B07E-68E954CDE65F}">
      <dgm:prSet/>
      <dgm:spPr/>
      <dgm:t>
        <a:bodyPr/>
        <a:lstStyle/>
        <a:p>
          <a:r>
            <a:rPr lang="en-US"/>
            <a:t>Reducing the consumption of resources or reducing polluting emissions can reduce environmental impact (European Communities, 2001) which is one of the major responsibilities of an enterprise. </a:t>
          </a:r>
          <a:endParaRPr lang="en-IN"/>
        </a:p>
      </dgm:t>
    </dgm:pt>
    <dgm:pt modelId="{7E792B50-C4B9-42D1-A624-F35E096C04DF}" type="parTrans" cxnId="{544883A0-00C6-4428-80C2-D6788CE37016}">
      <dgm:prSet/>
      <dgm:spPr/>
      <dgm:t>
        <a:bodyPr/>
        <a:lstStyle/>
        <a:p>
          <a:endParaRPr lang="en-IN"/>
        </a:p>
      </dgm:t>
    </dgm:pt>
    <dgm:pt modelId="{20A1449D-9C54-43C2-B496-B2358B0BC9EF}" type="sibTrans" cxnId="{544883A0-00C6-4428-80C2-D6788CE37016}">
      <dgm:prSet/>
      <dgm:spPr/>
      <dgm:t>
        <a:bodyPr/>
        <a:lstStyle/>
        <a:p>
          <a:endParaRPr lang="en-IN"/>
        </a:p>
      </dgm:t>
    </dgm:pt>
    <dgm:pt modelId="{9E35E9C1-8CD4-49FE-AD47-6C5BB719EFEB}">
      <dgm:prSet/>
      <dgm:spPr/>
      <dgm:t>
        <a:bodyPr/>
        <a:lstStyle/>
        <a:p>
          <a:r>
            <a:rPr lang="en-US"/>
            <a:t>Infosys is contributing towards environment in terms of using recycled products, conservation of energy, waste management etc.</a:t>
          </a:r>
          <a:endParaRPr lang="en-IN"/>
        </a:p>
      </dgm:t>
    </dgm:pt>
    <dgm:pt modelId="{0FD39AC4-C3C8-4479-B065-97F6D00E6293}" type="parTrans" cxnId="{E2584A04-E718-40D6-A2DE-B9D5DA423857}">
      <dgm:prSet/>
      <dgm:spPr/>
      <dgm:t>
        <a:bodyPr/>
        <a:lstStyle/>
        <a:p>
          <a:endParaRPr lang="en-IN"/>
        </a:p>
      </dgm:t>
    </dgm:pt>
    <dgm:pt modelId="{AE155F2D-27FB-4785-A889-3BE6A59E6B4C}" type="sibTrans" cxnId="{E2584A04-E718-40D6-A2DE-B9D5DA423857}">
      <dgm:prSet/>
      <dgm:spPr/>
      <dgm:t>
        <a:bodyPr/>
        <a:lstStyle/>
        <a:p>
          <a:endParaRPr lang="en-IN"/>
        </a:p>
      </dgm:t>
    </dgm:pt>
    <dgm:pt modelId="{8C45F213-DC0C-418D-A5BE-B5030C9AD908}" type="pres">
      <dgm:prSet presAssocID="{6275196F-51E6-4073-8CDA-C51CB10B5E49}" presName="linearFlow" presStyleCnt="0">
        <dgm:presLayoutVars>
          <dgm:dir/>
          <dgm:resizeHandles val="exact"/>
        </dgm:presLayoutVars>
      </dgm:prSet>
      <dgm:spPr/>
    </dgm:pt>
    <dgm:pt modelId="{25C64016-F224-493F-8A83-43C2102D2D9B}" type="pres">
      <dgm:prSet presAssocID="{0D4AC6AA-09F0-402D-B07E-68E954CDE65F}" presName="comp" presStyleCnt="0"/>
      <dgm:spPr/>
    </dgm:pt>
    <dgm:pt modelId="{649E6D7F-C458-44B8-A2ED-EBEBD1836AAB}" type="pres">
      <dgm:prSet presAssocID="{0D4AC6AA-09F0-402D-B07E-68E954CDE65F}" presName="rect2" presStyleLbl="node1" presStyleIdx="0" presStyleCnt="2">
        <dgm:presLayoutVars>
          <dgm:bulletEnabled val="1"/>
        </dgm:presLayoutVars>
      </dgm:prSet>
      <dgm:spPr/>
    </dgm:pt>
    <dgm:pt modelId="{278D5A92-6BC4-4B5D-848F-E6E9397D811B}" type="pres">
      <dgm:prSet presAssocID="{0D4AC6AA-09F0-402D-B07E-68E954CDE65F}" presName="rect1" presStyleLbl="lnNode1" presStyleIdx="0" presStyleCnt="2"/>
      <dgm:spPr/>
    </dgm:pt>
    <dgm:pt modelId="{5E65BE68-1FFA-407D-91B2-C12D543C62FE}" type="pres">
      <dgm:prSet presAssocID="{20A1449D-9C54-43C2-B496-B2358B0BC9EF}" presName="sibTrans" presStyleCnt="0"/>
      <dgm:spPr/>
    </dgm:pt>
    <dgm:pt modelId="{8E24E828-C40E-4A84-B276-40788F96FBC6}" type="pres">
      <dgm:prSet presAssocID="{9E35E9C1-8CD4-49FE-AD47-6C5BB719EFEB}" presName="comp" presStyleCnt="0"/>
      <dgm:spPr/>
    </dgm:pt>
    <dgm:pt modelId="{AD2037BB-8F93-45AC-A4E1-5C61CD90CA29}" type="pres">
      <dgm:prSet presAssocID="{9E35E9C1-8CD4-49FE-AD47-6C5BB719EFEB}" presName="rect2" presStyleLbl="node1" presStyleIdx="1" presStyleCnt="2">
        <dgm:presLayoutVars>
          <dgm:bulletEnabled val="1"/>
        </dgm:presLayoutVars>
      </dgm:prSet>
      <dgm:spPr/>
    </dgm:pt>
    <dgm:pt modelId="{312245C8-6434-4669-AFED-27535BA08B35}" type="pres">
      <dgm:prSet presAssocID="{9E35E9C1-8CD4-49FE-AD47-6C5BB719EFEB}" presName="rect1" presStyleLbl="lnNode1" presStyleIdx="1" presStyleCnt="2"/>
      <dgm:spPr/>
    </dgm:pt>
  </dgm:ptLst>
  <dgm:cxnLst>
    <dgm:cxn modelId="{E2584A04-E718-40D6-A2DE-B9D5DA423857}" srcId="{6275196F-51E6-4073-8CDA-C51CB10B5E49}" destId="{9E35E9C1-8CD4-49FE-AD47-6C5BB719EFEB}" srcOrd="1" destOrd="0" parTransId="{0FD39AC4-C3C8-4479-B065-97F6D00E6293}" sibTransId="{AE155F2D-27FB-4785-A889-3BE6A59E6B4C}"/>
    <dgm:cxn modelId="{79063593-D0EE-411F-8B7F-CB8830D055CF}" type="presOf" srcId="{0D4AC6AA-09F0-402D-B07E-68E954CDE65F}" destId="{649E6D7F-C458-44B8-A2ED-EBEBD1836AAB}" srcOrd="0" destOrd="0" presId="urn:microsoft.com/office/officeart/2008/layout/AlternatingPictureBlocks"/>
    <dgm:cxn modelId="{544883A0-00C6-4428-80C2-D6788CE37016}" srcId="{6275196F-51E6-4073-8CDA-C51CB10B5E49}" destId="{0D4AC6AA-09F0-402D-B07E-68E954CDE65F}" srcOrd="0" destOrd="0" parTransId="{7E792B50-C4B9-42D1-A624-F35E096C04DF}" sibTransId="{20A1449D-9C54-43C2-B496-B2358B0BC9EF}"/>
    <dgm:cxn modelId="{D99CFCB2-1387-476D-892B-9F224A776009}" type="presOf" srcId="{9E35E9C1-8CD4-49FE-AD47-6C5BB719EFEB}" destId="{AD2037BB-8F93-45AC-A4E1-5C61CD90CA29}" srcOrd="0" destOrd="0" presId="urn:microsoft.com/office/officeart/2008/layout/AlternatingPictureBlocks"/>
    <dgm:cxn modelId="{81556CCE-2298-4091-BE31-47D99F3739F0}" type="presOf" srcId="{6275196F-51E6-4073-8CDA-C51CB10B5E49}" destId="{8C45F213-DC0C-418D-A5BE-B5030C9AD908}" srcOrd="0" destOrd="0" presId="urn:microsoft.com/office/officeart/2008/layout/AlternatingPictureBlocks"/>
    <dgm:cxn modelId="{4FD45B27-40C9-4FD7-A342-FB468281479C}" type="presParOf" srcId="{8C45F213-DC0C-418D-A5BE-B5030C9AD908}" destId="{25C64016-F224-493F-8A83-43C2102D2D9B}" srcOrd="0" destOrd="0" presId="urn:microsoft.com/office/officeart/2008/layout/AlternatingPictureBlocks"/>
    <dgm:cxn modelId="{BD1E0434-D297-4928-A4AF-795A67529933}" type="presParOf" srcId="{25C64016-F224-493F-8A83-43C2102D2D9B}" destId="{649E6D7F-C458-44B8-A2ED-EBEBD1836AAB}" srcOrd="0" destOrd="0" presId="urn:microsoft.com/office/officeart/2008/layout/AlternatingPictureBlocks"/>
    <dgm:cxn modelId="{0B8004AF-C0AF-49B5-AB53-870E5769CCB8}" type="presParOf" srcId="{25C64016-F224-493F-8A83-43C2102D2D9B}" destId="{278D5A92-6BC4-4B5D-848F-E6E9397D811B}" srcOrd="1" destOrd="0" presId="urn:microsoft.com/office/officeart/2008/layout/AlternatingPictureBlocks"/>
    <dgm:cxn modelId="{C78079AB-04C0-45FB-A824-BE1710CCB34D}" type="presParOf" srcId="{8C45F213-DC0C-418D-A5BE-B5030C9AD908}" destId="{5E65BE68-1FFA-407D-91B2-C12D543C62FE}" srcOrd="1" destOrd="0" presId="urn:microsoft.com/office/officeart/2008/layout/AlternatingPictureBlocks"/>
    <dgm:cxn modelId="{A8B3FFB9-5FE7-4B06-9607-B5B258986BB9}" type="presParOf" srcId="{8C45F213-DC0C-418D-A5BE-B5030C9AD908}" destId="{8E24E828-C40E-4A84-B276-40788F96FBC6}" srcOrd="2" destOrd="0" presId="urn:microsoft.com/office/officeart/2008/layout/AlternatingPictureBlocks"/>
    <dgm:cxn modelId="{4EBD3868-5BE2-4152-B869-8062FCBFCA9D}" type="presParOf" srcId="{8E24E828-C40E-4A84-B276-40788F96FBC6}" destId="{AD2037BB-8F93-45AC-A4E1-5C61CD90CA29}" srcOrd="0" destOrd="0" presId="urn:microsoft.com/office/officeart/2008/layout/AlternatingPictureBlocks"/>
    <dgm:cxn modelId="{89A93C70-69C3-44E3-A2CA-835A402C4E4F}" type="presParOf" srcId="{8E24E828-C40E-4A84-B276-40788F96FBC6}" destId="{312245C8-6434-4669-AFED-27535BA08B35}"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919092B-410B-45D0-82CF-FAA3C2AB19D0}" type="doc">
      <dgm:prSet loTypeId="urn:microsoft.com/office/officeart/2005/8/layout/matrix2" loCatId="matrix" qsTypeId="urn:microsoft.com/office/officeart/2005/8/quickstyle/simple5" qsCatId="simple" csTypeId="urn:microsoft.com/office/officeart/2005/8/colors/colorful2" csCatId="colorful" phldr="1"/>
      <dgm:spPr/>
      <dgm:t>
        <a:bodyPr/>
        <a:lstStyle/>
        <a:p>
          <a:endParaRPr lang="en-IN"/>
        </a:p>
      </dgm:t>
    </dgm:pt>
    <dgm:pt modelId="{F866D4B7-1F90-4921-8292-E9607C59D8F0}">
      <dgm:prSet/>
      <dgm:spPr/>
      <dgm:t>
        <a:bodyPr/>
        <a:lstStyle/>
        <a:p>
          <a:r>
            <a:rPr lang="en-US" b="0" i="0" dirty="0">
              <a:effectLst/>
              <a:latin typeface="Helvetica Neue"/>
            </a:rPr>
            <a:t>Waste Management</a:t>
          </a:r>
        </a:p>
        <a:p>
          <a:r>
            <a:rPr lang="en-US" b="0" i="0" dirty="0">
              <a:effectLst/>
              <a:latin typeface="Helvetica Neue"/>
            </a:rPr>
            <a:t>Waste is recycled scientifically</a:t>
          </a:r>
        </a:p>
      </dgm:t>
    </dgm:pt>
    <dgm:pt modelId="{994DAD4E-09F2-4B5A-ADD1-FFBB72C65341}" type="parTrans" cxnId="{E16DE3DB-E46D-4FBF-B5E0-70B9773D0266}">
      <dgm:prSet/>
      <dgm:spPr/>
      <dgm:t>
        <a:bodyPr/>
        <a:lstStyle/>
        <a:p>
          <a:endParaRPr lang="en-IN"/>
        </a:p>
      </dgm:t>
    </dgm:pt>
    <dgm:pt modelId="{68089C66-68D7-44F9-B26D-127D1F5BE855}" type="sibTrans" cxnId="{E16DE3DB-E46D-4FBF-B5E0-70B9773D0266}">
      <dgm:prSet/>
      <dgm:spPr/>
      <dgm:t>
        <a:bodyPr/>
        <a:lstStyle/>
        <a:p>
          <a:endParaRPr lang="en-IN"/>
        </a:p>
      </dgm:t>
    </dgm:pt>
    <dgm:pt modelId="{48C3D1B7-5C3A-43F7-99B7-B3E159017A94}">
      <dgm:prSet/>
      <dgm:spPr/>
      <dgm:t>
        <a:bodyPr/>
        <a:lstStyle/>
        <a:p>
          <a:r>
            <a:rPr lang="en-US" b="0" i="0" dirty="0">
              <a:effectLst/>
              <a:latin typeface="Helvetica Neue"/>
            </a:rPr>
            <a:t>Control-</a:t>
          </a:r>
          <a:r>
            <a:rPr lang="en-US" b="0" i="0" dirty="0" err="1">
              <a:effectLst/>
              <a:latin typeface="Helvetica Neue"/>
            </a:rPr>
            <a:t>Climatee</a:t>
          </a:r>
          <a:endParaRPr lang="en-US" b="0" i="0" dirty="0">
            <a:effectLst/>
            <a:latin typeface="Helvetica Neue"/>
          </a:endParaRPr>
        </a:p>
        <a:p>
          <a:r>
            <a:rPr lang="en-US" b="0" i="0" dirty="0">
              <a:effectLst/>
              <a:latin typeface="Helvetica Neue"/>
            </a:rPr>
            <a:t>Infosys hosted the Indian Youth Summit on Climate Change at Hyderabad under the auspices of the Indian Youth Climate Network</a:t>
          </a:r>
        </a:p>
      </dgm:t>
    </dgm:pt>
    <dgm:pt modelId="{C18BFD3C-70C5-408E-B802-466388E44877}" type="parTrans" cxnId="{80336C4E-7CAC-41BF-854F-16D6E41BC9B6}">
      <dgm:prSet/>
      <dgm:spPr/>
      <dgm:t>
        <a:bodyPr/>
        <a:lstStyle/>
        <a:p>
          <a:endParaRPr lang="en-IN"/>
        </a:p>
      </dgm:t>
    </dgm:pt>
    <dgm:pt modelId="{2BF99DB9-BEA6-4FBA-A592-35D140E5367D}" type="sibTrans" cxnId="{80336C4E-7CAC-41BF-854F-16D6E41BC9B6}">
      <dgm:prSet/>
      <dgm:spPr/>
      <dgm:t>
        <a:bodyPr/>
        <a:lstStyle/>
        <a:p>
          <a:endParaRPr lang="en-IN"/>
        </a:p>
      </dgm:t>
    </dgm:pt>
    <dgm:pt modelId="{2A9966C9-F74F-4DA6-85B4-76F7866ED3F5}">
      <dgm:prSet/>
      <dgm:spPr/>
      <dgm:t>
        <a:bodyPr/>
        <a:lstStyle/>
        <a:p>
          <a:r>
            <a:rPr lang="en-US" b="0" i="0" dirty="0">
              <a:effectLst/>
              <a:latin typeface="Helvetica Neue"/>
            </a:rPr>
            <a:t>Energy Conservation Infosys uses energy responsibly </a:t>
          </a:r>
          <a:endParaRPr lang="en-IN" dirty="0"/>
        </a:p>
      </dgm:t>
    </dgm:pt>
    <dgm:pt modelId="{45812B5E-F2A3-4FF5-BFB8-AFB44E88BA6A}" type="parTrans" cxnId="{C8854855-01A9-4187-B08D-3411E5D38060}">
      <dgm:prSet/>
      <dgm:spPr/>
      <dgm:t>
        <a:bodyPr/>
        <a:lstStyle/>
        <a:p>
          <a:endParaRPr lang="en-IN"/>
        </a:p>
      </dgm:t>
    </dgm:pt>
    <dgm:pt modelId="{7F1FA601-F662-4313-8927-1DC7CC584BF9}" type="sibTrans" cxnId="{C8854855-01A9-4187-B08D-3411E5D38060}">
      <dgm:prSet/>
      <dgm:spPr/>
      <dgm:t>
        <a:bodyPr/>
        <a:lstStyle/>
        <a:p>
          <a:endParaRPr lang="en-IN"/>
        </a:p>
      </dgm:t>
    </dgm:pt>
    <dgm:pt modelId="{2BF357F5-01EB-439F-9228-02B2CA9A0669}">
      <dgm:prSet phldrT="[Text]"/>
      <dgm:spPr/>
      <dgm:t>
        <a:bodyPr/>
        <a:lstStyle/>
        <a:p>
          <a:r>
            <a:rPr lang="en-US" b="0" i="0" dirty="0">
              <a:effectLst/>
              <a:latin typeface="Helvetica Neue"/>
            </a:rPr>
            <a:t>Water Management Potable water is a depleting resource</a:t>
          </a:r>
          <a:endParaRPr lang="en-IN" dirty="0"/>
        </a:p>
      </dgm:t>
    </dgm:pt>
    <dgm:pt modelId="{72E6A307-A067-4CAB-B424-40C040622102}" type="parTrans" cxnId="{430CEC35-4E2A-46A4-ACBC-6E2600CF234B}">
      <dgm:prSet/>
      <dgm:spPr/>
      <dgm:t>
        <a:bodyPr/>
        <a:lstStyle/>
        <a:p>
          <a:endParaRPr lang="en-IN"/>
        </a:p>
      </dgm:t>
    </dgm:pt>
    <dgm:pt modelId="{538C432A-AA00-4221-942A-B36799C7DB08}" type="sibTrans" cxnId="{430CEC35-4E2A-46A4-ACBC-6E2600CF234B}">
      <dgm:prSet/>
      <dgm:spPr/>
      <dgm:t>
        <a:bodyPr/>
        <a:lstStyle/>
        <a:p>
          <a:endParaRPr lang="en-IN"/>
        </a:p>
      </dgm:t>
    </dgm:pt>
    <dgm:pt modelId="{87643714-11D9-4351-9B00-643B8D00D05C}" type="pres">
      <dgm:prSet presAssocID="{2919092B-410B-45D0-82CF-FAA3C2AB19D0}" presName="matrix" presStyleCnt="0">
        <dgm:presLayoutVars>
          <dgm:chMax val="1"/>
          <dgm:dir/>
          <dgm:resizeHandles val="exact"/>
        </dgm:presLayoutVars>
      </dgm:prSet>
      <dgm:spPr/>
    </dgm:pt>
    <dgm:pt modelId="{17E4FC10-9091-448F-B566-136C49630634}" type="pres">
      <dgm:prSet presAssocID="{2919092B-410B-45D0-82CF-FAA3C2AB19D0}" presName="axisShape" presStyleLbl="bgShp" presStyleIdx="0" presStyleCnt="1"/>
      <dgm:spPr/>
    </dgm:pt>
    <dgm:pt modelId="{A31BECEE-ECFC-43B8-95B2-4B31AFB345FB}" type="pres">
      <dgm:prSet presAssocID="{2919092B-410B-45D0-82CF-FAA3C2AB19D0}" presName="rect1" presStyleLbl="node1" presStyleIdx="0" presStyleCnt="4">
        <dgm:presLayoutVars>
          <dgm:chMax val="0"/>
          <dgm:chPref val="0"/>
          <dgm:bulletEnabled val="1"/>
        </dgm:presLayoutVars>
      </dgm:prSet>
      <dgm:spPr/>
    </dgm:pt>
    <dgm:pt modelId="{2073A413-42CD-4C49-A843-089FC7506E37}" type="pres">
      <dgm:prSet presAssocID="{2919092B-410B-45D0-82CF-FAA3C2AB19D0}" presName="rect2" presStyleLbl="node1" presStyleIdx="1" presStyleCnt="4">
        <dgm:presLayoutVars>
          <dgm:chMax val="0"/>
          <dgm:chPref val="0"/>
          <dgm:bulletEnabled val="1"/>
        </dgm:presLayoutVars>
      </dgm:prSet>
      <dgm:spPr/>
    </dgm:pt>
    <dgm:pt modelId="{AD93092F-682B-4C6D-AFD9-2BD261E17600}" type="pres">
      <dgm:prSet presAssocID="{2919092B-410B-45D0-82CF-FAA3C2AB19D0}" presName="rect3" presStyleLbl="node1" presStyleIdx="2" presStyleCnt="4">
        <dgm:presLayoutVars>
          <dgm:chMax val="0"/>
          <dgm:chPref val="0"/>
          <dgm:bulletEnabled val="1"/>
        </dgm:presLayoutVars>
      </dgm:prSet>
      <dgm:spPr/>
    </dgm:pt>
    <dgm:pt modelId="{4E952D4C-8332-4E96-818B-649118BE0EBC}" type="pres">
      <dgm:prSet presAssocID="{2919092B-410B-45D0-82CF-FAA3C2AB19D0}" presName="rect4" presStyleLbl="node1" presStyleIdx="3" presStyleCnt="4">
        <dgm:presLayoutVars>
          <dgm:chMax val="0"/>
          <dgm:chPref val="0"/>
          <dgm:bulletEnabled val="1"/>
        </dgm:presLayoutVars>
      </dgm:prSet>
      <dgm:spPr/>
    </dgm:pt>
  </dgm:ptLst>
  <dgm:cxnLst>
    <dgm:cxn modelId="{8B0FA903-F574-4BAE-86B0-623A882020FB}" type="presOf" srcId="{F866D4B7-1F90-4921-8292-E9607C59D8F0}" destId="{2073A413-42CD-4C49-A843-089FC7506E37}" srcOrd="0" destOrd="0" presId="urn:microsoft.com/office/officeart/2005/8/layout/matrix2"/>
    <dgm:cxn modelId="{7C57CE1A-D2B4-48A0-AD47-14ADFDBEAF45}" type="presOf" srcId="{2A9966C9-F74F-4DA6-85B4-76F7866ED3F5}" destId="{4E952D4C-8332-4E96-818B-649118BE0EBC}" srcOrd="0" destOrd="0" presId="urn:microsoft.com/office/officeart/2005/8/layout/matrix2"/>
    <dgm:cxn modelId="{430CEC35-4E2A-46A4-ACBC-6E2600CF234B}" srcId="{2919092B-410B-45D0-82CF-FAA3C2AB19D0}" destId="{2BF357F5-01EB-439F-9228-02B2CA9A0669}" srcOrd="0" destOrd="0" parTransId="{72E6A307-A067-4CAB-B424-40C040622102}" sibTransId="{538C432A-AA00-4221-942A-B36799C7DB08}"/>
    <dgm:cxn modelId="{24DF9667-70D2-43CF-909C-EF69E9A30AF4}" type="presOf" srcId="{2919092B-410B-45D0-82CF-FAA3C2AB19D0}" destId="{87643714-11D9-4351-9B00-643B8D00D05C}" srcOrd="0" destOrd="0" presId="urn:microsoft.com/office/officeart/2005/8/layout/matrix2"/>
    <dgm:cxn modelId="{80336C4E-7CAC-41BF-854F-16D6E41BC9B6}" srcId="{2919092B-410B-45D0-82CF-FAA3C2AB19D0}" destId="{48C3D1B7-5C3A-43F7-99B7-B3E159017A94}" srcOrd="2" destOrd="0" parTransId="{C18BFD3C-70C5-408E-B802-466388E44877}" sibTransId="{2BF99DB9-BEA6-4FBA-A592-35D140E5367D}"/>
    <dgm:cxn modelId="{C8854855-01A9-4187-B08D-3411E5D38060}" srcId="{2919092B-410B-45D0-82CF-FAA3C2AB19D0}" destId="{2A9966C9-F74F-4DA6-85B4-76F7866ED3F5}" srcOrd="3" destOrd="0" parTransId="{45812B5E-F2A3-4FF5-BFB8-AFB44E88BA6A}" sibTransId="{7F1FA601-F662-4313-8927-1DC7CC584BF9}"/>
    <dgm:cxn modelId="{A613D1B4-22C0-4992-BC8B-76868A8CADF2}" type="presOf" srcId="{48C3D1B7-5C3A-43F7-99B7-B3E159017A94}" destId="{AD93092F-682B-4C6D-AFD9-2BD261E17600}" srcOrd="0" destOrd="0" presId="urn:microsoft.com/office/officeart/2005/8/layout/matrix2"/>
    <dgm:cxn modelId="{E16DE3DB-E46D-4FBF-B5E0-70B9773D0266}" srcId="{2919092B-410B-45D0-82CF-FAA3C2AB19D0}" destId="{F866D4B7-1F90-4921-8292-E9607C59D8F0}" srcOrd="1" destOrd="0" parTransId="{994DAD4E-09F2-4B5A-ADD1-FFBB72C65341}" sibTransId="{68089C66-68D7-44F9-B26D-127D1F5BE855}"/>
    <dgm:cxn modelId="{784AA8DF-9C4B-498F-AF08-A9D55D79E322}" type="presOf" srcId="{2BF357F5-01EB-439F-9228-02B2CA9A0669}" destId="{A31BECEE-ECFC-43B8-95B2-4B31AFB345FB}" srcOrd="0" destOrd="0" presId="urn:microsoft.com/office/officeart/2005/8/layout/matrix2"/>
    <dgm:cxn modelId="{942C9910-B664-48A2-BD01-DB1CC94DB05B}" type="presParOf" srcId="{87643714-11D9-4351-9B00-643B8D00D05C}" destId="{17E4FC10-9091-448F-B566-136C49630634}" srcOrd="0" destOrd="0" presId="urn:microsoft.com/office/officeart/2005/8/layout/matrix2"/>
    <dgm:cxn modelId="{E9CF6FEA-9FDE-4400-B546-AC3182C6A95B}" type="presParOf" srcId="{87643714-11D9-4351-9B00-643B8D00D05C}" destId="{A31BECEE-ECFC-43B8-95B2-4B31AFB345FB}" srcOrd="1" destOrd="0" presId="urn:microsoft.com/office/officeart/2005/8/layout/matrix2"/>
    <dgm:cxn modelId="{89412C60-E69B-4549-866D-03D17E4D06B4}" type="presParOf" srcId="{87643714-11D9-4351-9B00-643B8D00D05C}" destId="{2073A413-42CD-4C49-A843-089FC7506E37}" srcOrd="2" destOrd="0" presId="urn:microsoft.com/office/officeart/2005/8/layout/matrix2"/>
    <dgm:cxn modelId="{1B6EBC64-6995-4EDD-B9B0-0BD1E345D520}" type="presParOf" srcId="{87643714-11D9-4351-9B00-643B8D00D05C}" destId="{AD93092F-682B-4C6D-AFD9-2BD261E17600}" srcOrd="3" destOrd="0" presId="urn:microsoft.com/office/officeart/2005/8/layout/matrix2"/>
    <dgm:cxn modelId="{BA51732A-8EC2-45C3-83EC-5F5DFB621409}" type="presParOf" srcId="{87643714-11D9-4351-9B00-643B8D00D05C}" destId="{4E952D4C-8332-4E96-818B-649118BE0EBC}"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1C01EA2-3620-4204-92B0-7AE2EA82425E}" type="doc">
      <dgm:prSet loTypeId="urn:microsoft.com/office/officeart/2018/2/layout/IconVerticalSolidList" loCatId="icon" qsTypeId="urn:microsoft.com/office/officeart/2005/8/quickstyle/simple5" qsCatId="simple" csTypeId="urn:microsoft.com/office/officeart/2018/5/colors/Iconchunking_neutralicontext_colorful1" csCatId="colorful" phldr="1"/>
      <dgm:spPr/>
      <dgm:t>
        <a:bodyPr/>
        <a:lstStyle/>
        <a:p>
          <a:endParaRPr lang="en-US"/>
        </a:p>
      </dgm:t>
    </dgm:pt>
    <dgm:pt modelId="{DFFA2087-7E57-403C-938F-73E337E1EB77}">
      <dgm:prSet/>
      <dgm:spPr/>
      <dgm:t>
        <a:bodyPr/>
        <a:lstStyle/>
        <a:p>
          <a:pPr>
            <a:lnSpc>
              <a:spcPct val="100000"/>
            </a:lnSpc>
          </a:pPr>
          <a:r>
            <a:rPr lang="en-US"/>
            <a:t>Business must satisfy customers’ key buying criteria-such as product price, quality, appearance, taste, availability, Safety and convenience (Centre for Corporate Research &amp; Training, 2003).</a:t>
          </a:r>
        </a:p>
      </dgm:t>
    </dgm:pt>
    <dgm:pt modelId="{E91E9949-E6E1-4A15-9981-DE69C8C2CB43}" type="parTrans" cxnId="{57F78C9F-9A39-40CF-9742-652033A15FFD}">
      <dgm:prSet/>
      <dgm:spPr/>
      <dgm:t>
        <a:bodyPr/>
        <a:lstStyle/>
        <a:p>
          <a:endParaRPr lang="en-US"/>
        </a:p>
      </dgm:t>
    </dgm:pt>
    <dgm:pt modelId="{B2B0BFBC-06A2-4AC9-998F-AC7E009F186E}" type="sibTrans" cxnId="{57F78C9F-9A39-40CF-9742-652033A15FFD}">
      <dgm:prSet/>
      <dgm:spPr/>
      <dgm:t>
        <a:bodyPr/>
        <a:lstStyle/>
        <a:p>
          <a:endParaRPr lang="en-US"/>
        </a:p>
      </dgm:t>
    </dgm:pt>
    <dgm:pt modelId="{42DBFBFA-3E58-4244-8B15-F5BA20F5D6C0}">
      <dgm:prSet/>
      <dgm:spPr/>
      <dgm:t>
        <a:bodyPr/>
        <a:lstStyle/>
        <a:p>
          <a:pPr>
            <a:lnSpc>
              <a:spcPct val="100000"/>
            </a:lnSpc>
          </a:pPr>
          <a:r>
            <a:rPr lang="en-US"/>
            <a:t>Infosys is providing better services to its customers by providing and by investing in R&amp;D for quality services.</a:t>
          </a:r>
        </a:p>
      </dgm:t>
    </dgm:pt>
    <dgm:pt modelId="{1CA3AE65-6845-41B7-948A-B03F5D1FB187}" type="parTrans" cxnId="{8EE8DCD2-BBE9-44E4-8EDE-314C29D33A84}">
      <dgm:prSet/>
      <dgm:spPr/>
      <dgm:t>
        <a:bodyPr/>
        <a:lstStyle/>
        <a:p>
          <a:endParaRPr lang="en-US"/>
        </a:p>
      </dgm:t>
    </dgm:pt>
    <dgm:pt modelId="{6888BCE5-C716-4EE3-BE0C-AC030FD9BEBE}" type="sibTrans" cxnId="{8EE8DCD2-BBE9-44E4-8EDE-314C29D33A84}">
      <dgm:prSet/>
      <dgm:spPr/>
      <dgm:t>
        <a:bodyPr/>
        <a:lstStyle/>
        <a:p>
          <a:endParaRPr lang="en-US"/>
        </a:p>
      </dgm:t>
    </dgm:pt>
    <dgm:pt modelId="{F83916CA-421A-4165-A432-15DA67DB1BB1}" type="pres">
      <dgm:prSet presAssocID="{91C01EA2-3620-4204-92B0-7AE2EA82425E}" presName="root" presStyleCnt="0">
        <dgm:presLayoutVars>
          <dgm:dir/>
          <dgm:resizeHandles val="exact"/>
        </dgm:presLayoutVars>
      </dgm:prSet>
      <dgm:spPr/>
    </dgm:pt>
    <dgm:pt modelId="{627C9BB2-316B-45F9-BB4B-7DFB63CAD032}" type="pres">
      <dgm:prSet presAssocID="{DFFA2087-7E57-403C-938F-73E337E1EB77}" presName="compNode" presStyleCnt="0"/>
      <dgm:spPr/>
    </dgm:pt>
    <dgm:pt modelId="{538C5437-34F8-4165-AFBD-F0061F53D135}" type="pres">
      <dgm:prSet presAssocID="{DFFA2087-7E57-403C-938F-73E337E1EB77}" presName="bgRect" presStyleLbl="bgShp" presStyleIdx="0" presStyleCnt="2"/>
      <dgm:spPr/>
    </dgm:pt>
    <dgm:pt modelId="{BDA766A0-D77B-4E94-9B05-912AB1022605}" type="pres">
      <dgm:prSet presAssocID="{DFFA2087-7E57-403C-938F-73E337E1EB7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Japanese Dolls"/>
        </a:ext>
      </dgm:extLst>
    </dgm:pt>
    <dgm:pt modelId="{DF980462-5BB3-405F-AABC-9FAF0C7094FE}" type="pres">
      <dgm:prSet presAssocID="{DFFA2087-7E57-403C-938F-73E337E1EB77}" presName="spaceRect" presStyleCnt="0"/>
      <dgm:spPr/>
    </dgm:pt>
    <dgm:pt modelId="{F5B2A0F3-C618-4A35-A16A-426C03C7BFA1}" type="pres">
      <dgm:prSet presAssocID="{DFFA2087-7E57-403C-938F-73E337E1EB77}" presName="parTx" presStyleLbl="revTx" presStyleIdx="0" presStyleCnt="2">
        <dgm:presLayoutVars>
          <dgm:chMax val="0"/>
          <dgm:chPref val="0"/>
        </dgm:presLayoutVars>
      </dgm:prSet>
      <dgm:spPr/>
    </dgm:pt>
    <dgm:pt modelId="{C04869AD-29DE-4E61-830A-CBD79C253BD2}" type="pres">
      <dgm:prSet presAssocID="{B2B0BFBC-06A2-4AC9-998F-AC7E009F186E}" presName="sibTrans" presStyleCnt="0"/>
      <dgm:spPr/>
    </dgm:pt>
    <dgm:pt modelId="{47D3C717-EEBC-4EDF-BE19-C81A76441041}" type="pres">
      <dgm:prSet presAssocID="{42DBFBFA-3E58-4244-8B15-F5BA20F5D6C0}" presName="compNode" presStyleCnt="0"/>
      <dgm:spPr/>
    </dgm:pt>
    <dgm:pt modelId="{D2CF16BD-94FD-4CFC-9C88-669D8308BBF9}" type="pres">
      <dgm:prSet presAssocID="{42DBFBFA-3E58-4244-8B15-F5BA20F5D6C0}" presName="bgRect" presStyleLbl="bgShp" presStyleIdx="1" presStyleCnt="2"/>
      <dgm:spPr/>
    </dgm:pt>
    <dgm:pt modelId="{0CCC9B8E-8419-41A4-B901-9F497D72318D}" type="pres">
      <dgm:prSet presAssocID="{42DBFBFA-3E58-4244-8B15-F5BA20F5D6C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usiness Growth"/>
        </a:ext>
      </dgm:extLst>
    </dgm:pt>
    <dgm:pt modelId="{9FA1CDAA-A85A-478F-AE90-8F18ABC9EF88}" type="pres">
      <dgm:prSet presAssocID="{42DBFBFA-3E58-4244-8B15-F5BA20F5D6C0}" presName="spaceRect" presStyleCnt="0"/>
      <dgm:spPr/>
    </dgm:pt>
    <dgm:pt modelId="{A0A0EC33-FF23-4728-A72A-6D7481768440}" type="pres">
      <dgm:prSet presAssocID="{42DBFBFA-3E58-4244-8B15-F5BA20F5D6C0}" presName="parTx" presStyleLbl="revTx" presStyleIdx="1" presStyleCnt="2">
        <dgm:presLayoutVars>
          <dgm:chMax val="0"/>
          <dgm:chPref val="0"/>
        </dgm:presLayoutVars>
      </dgm:prSet>
      <dgm:spPr/>
    </dgm:pt>
  </dgm:ptLst>
  <dgm:cxnLst>
    <dgm:cxn modelId="{07174B43-C718-4B3C-BFD5-D1C446BD6E92}" type="presOf" srcId="{42DBFBFA-3E58-4244-8B15-F5BA20F5D6C0}" destId="{A0A0EC33-FF23-4728-A72A-6D7481768440}" srcOrd="0" destOrd="0" presId="urn:microsoft.com/office/officeart/2018/2/layout/IconVerticalSolidList"/>
    <dgm:cxn modelId="{519A9A76-7384-4919-B6D5-75419A56C2A3}" type="presOf" srcId="{DFFA2087-7E57-403C-938F-73E337E1EB77}" destId="{F5B2A0F3-C618-4A35-A16A-426C03C7BFA1}" srcOrd="0" destOrd="0" presId="urn:microsoft.com/office/officeart/2018/2/layout/IconVerticalSolidList"/>
    <dgm:cxn modelId="{948D7F80-A82C-4827-AD00-FE6FFC76EA30}" type="presOf" srcId="{91C01EA2-3620-4204-92B0-7AE2EA82425E}" destId="{F83916CA-421A-4165-A432-15DA67DB1BB1}" srcOrd="0" destOrd="0" presId="urn:microsoft.com/office/officeart/2018/2/layout/IconVerticalSolidList"/>
    <dgm:cxn modelId="{57F78C9F-9A39-40CF-9742-652033A15FFD}" srcId="{91C01EA2-3620-4204-92B0-7AE2EA82425E}" destId="{DFFA2087-7E57-403C-938F-73E337E1EB77}" srcOrd="0" destOrd="0" parTransId="{E91E9949-E6E1-4A15-9981-DE69C8C2CB43}" sibTransId="{B2B0BFBC-06A2-4AC9-998F-AC7E009F186E}"/>
    <dgm:cxn modelId="{8EE8DCD2-BBE9-44E4-8EDE-314C29D33A84}" srcId="{91C01EA2-3620-4204-92B0-7AE2EA82425E}" destId="{42DBFBFA-3E58-4244-8B15-F5BA20F5D6C0}" srcOrd="1" destOrd="0" parTransId="{1CA3AE65-6845-41B7-948A-B03F5D1FB187}" sibTransId="{6888BCE5-C716-4EE3-BE0C-AC030FD9BEBE}"/>
    <dgm:cxn modelId="{4A22363E-0269-45B1-8B93-31BD39331A4E}" type="presParOf" srcId="{F83916CA-421A-4165-A432-15DA67DB1BB1}" destId="{627C9BB2-316B-45F9-BB4B-7DFB63CAD032}" srcOrd="0" destOrd="0" presId="urn:microsoft.com/office/officeart/2018/2/layout/IconVerticalSolidList"/>
    <dgm:cxn modelId="{FCFC9864-B46D-4114-AAFE-E6E5B25291F8}" type="presParOf" srcId="{627C9BB2-316B-45F9-BB4B-7DFB63CAD032}" destId="{538C5437-34F8-4165-AFBD-F0061F53D135}" srcOrd="0" destOrd="0" presId="urn:microsoft.com/office/officeart/2018/2/layout/IconVerticalSolidList"/>
    <dgm:cxn modelId="{0F41551E-1179-42E1-B83D-535C725074A6}" type="presParOf" srcId="{627C9BB2-316B-45F9-BB4B-7DFB63CAD032}" destId="{BDA766A0-D77B-4E94-9B05-912AB1022605}" srcOrd="1" destOrd="0" presId="urn:microsoft.com/office/officeart/2018/2/layout/IconVerticalSolidList"/>
    <dgm:cxn modelId="{B2113828-1347-46E8-A209-2F0F07874501}" type="presParOf" srcId="{627C9BB2-316B-45F9-BB4B-7DFB63CAD032}" destId="{DF980462-5BB3-405F-AABC-9FAF0C7094FE}" srcOrd="2" destOrd="0" presId="urn:microsoft.com/office/officeart/2018/2/layout/IconVerticalSolidList"/>
    <dgm:cxn modelId="{CE7E6CE6-BC34-456B-898B-8FC429B4F72F}" type="presParOf" srcId="{627C9BB2-316B-45F9-BB4B-7DFB63CAD032}" destId="{F5B2A0F3-C618-4A35-A16A-426C03C7BFA1}" srcOrd="3" destOrd="0" presId="urn:microsoft.com/office/officeart/2018/2/layout/IconVerticalSolidList"/>
    <dgm:cxn modelId="{0D991246-E318-424C-BBF7-D48D3D0946FB}" type="presParOf" srcId="{F83916CA-421A-4165-A432-15DA67DB1BB1}" destId="{C04869AD-29DE-4E61-830A-CBD79C253BD2}" srcOrd="1" destOrd="0" presId="urn:microsoft.com/office/officeart/2018/2/layout/IconVerticalSolidList"/>
    <dgm:cxn modelId="{585C23E9-DB89-48B8-8F7C-4AEA5005B007}" type="presParOf" srcId="{F83916CA-421A-4165-A432-15DA67DB1BB1}" destId="{47D3C717-EEBC-4EDF-BE19-C81A76441041}" srcOrd="2" destOrd="0" presId="urn:microsoft.com/office/officeart/2018/2/layout/IconVerticalSolidList"/>
    <dgm:cxn modelId="{2B3DB796-D395-4DBA-8B1D-E76CF4D4D256}" type="presParOf" srcId="{47D3C717-EEBC-4EDF-BE19-C81A76441041}" destId="{D2CF16BD-94FD-4CFC-9C88-669D8308BBF9}" srcOrd="0" destOrd="0" presId="urn:microsoft.com/office/officeart/2018/2/layout/IconVerticalSolidList"/>
    <dgm:cxn modelId="{8DB06955-F540-4F35-9A95-DE452A563361}" type="presParOf" srcId="{47D3C717-EEBC-4EDF-BE19-C81A76441041}" destId="{0CCC9B8E-8419-41A4-B901-9F497D72318D}" srcOrd="1" destOrd="0" presId="urn:microsoft.com/office/officeart/2018/2/layout/IconVerticalSolidList"/>
    <dgm:cxn modelId="{7AC3F70F-6A46-4998-9278-5B26C2DC514C}" type="presParOf" srcId="{47D3C717-EEBC-4EDF-BE19-C81A76441041}" destId="{9FA1CDAA-A85A-478F-AE90-8F18ABC9EF88}" srcOrd="2" destOrd="0" presId="urn:microsoft.com/office/officeart/2018/2/layout/IconVerticalSolidList"/>
    <dgm:cxn modelId="{0554C8E3-7A13-4952-9B48-F9A6CB8C2EF2}" type="presParOf" srcId="{47D3C717-EEBC-4EDF-BE19-C81A76441041}" destId="{A0A0EC33-FF23-4728-A72A-6D748176844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009C46B-D8F3-4ACB-8DB0-A5E50284A767}" type="doc">
      <dgm:prSet loTypeId="urn:microsoft.com/office/officeart/2008/layout/AlternatingPictureBlocks" loCatId="list" qsTypeId="urn:microsoft.com/office/officeart/2005/8/quickstyle/3d1" qsCatId="3D" csTypeId="urn:microsoft.com/office/officeart/2005/8/colors/colorful3" csCatId="colorful"/>
      <dgm:spPr/>
      <dgm:t>
        <a:bodyPr/>
        <a:lstStyle/>
        <a:p>
          <a:endParaRPr lang="en-IN"/>
        </a:p>
      </dgm:t>
    </dgm:pt>
    <dgm:pt modelId="{673F410D-2FC5-4A85-B79E-3E0D651E95E0}">
      <dgm:prSet/>
      <dgm:spPr/>
      <dgm:t>
        <a:bodyPr/>
        <a:lstStyle/>
        <a:p>
          <a:r>
            <a:rPr lang="en-US"/>
            <a:t>Shareholders put their capital in business and therefore, the companies should be managed in their interest. In other words, the primacy of treatment given to the shareholders is being justified on the grounds of ownership and shareholding (Centre for Corporate Research &amp; Training, 2003). </a:t>
          </a:r>
          <a:endParaRPr lang="en-IN"/>
        </a:p>
      </dgm:t>
    </dgm:pt>
    <dgm:pt modelId="{AAF5BD9F-85D7-4B01-BB6B-C8989F51B496}" type="parTrans" cxnId="{C4654BDE-7768-4ACF-BE8E-3F3FDF991C58}">
      <dgm:prSet/>
      <dgm:spPr/>
      <dgm:t>
        <a:bodyPr/>
        <a:lstStyle/>
        <a:p>
          <a:endParaRPr lang="en-IN"/>
        </a:p>
      </dgm:t>
    </dgm:pt>
    <dgm:pt modelId="{D3ADCDCB-D530-4AE1-AAA4-4F367AEE58CC}" type="sibTrans" cxnId="{C4654BDE-7768-4ACF-BE8E-3F3FDF991C58}">
      <dgm:prSet/>
      <dgm:spPr/>
      <dgm:t>
        <a:bodyPr/>
        <a:lstStyle/>
        <a:p>
          <a:endParaRPr lang="en-IN"/>
        </a:p>
      </dgm:t>
    </dgm:pt>
    <dgm:pt modelId="{22BD160A-876E-4113-B0E3-7B779D1E0BD0}">
      <dgm:prSet/>
      <dgm:spPr/>
      <dgm:t>
        <a:bodyPr/>
        <a:lstStyle/>
        <a:p>
          <a:r>
            <a:rPr lang="en-US"/>
            <a:t>Infosys, having investor grievance committee gives due consideration to the interest/complaints of the shareholders.</a:t>
          </a:r>
          <a:endParaRPr lang="en-IN"/>
        </a:p>
      </dgm:t>
    </dgm:pt>
    <dgm:pt modelId="{8DEAECE7-C600-4D42-AB13-2E6D90502E97}" type="parTrans" cxnId="{7E62712C-F96B-4CEB-8CE2-8AAD459AEBE0}">
      <dgm:prSet/>
      <dgm:spPr/>
      <dgm:t>
        <a:bodyPr/>
        <a:lstStyle/>
        <a:p>
          <a:endParaRPr lang="en-IN"/>
        </a:p>
      </dgm:t>
    </dgm:pt>
    <dgm:pt modelId="{D6264DD0-4B81-4635-8484-53FB1C17A731}" type="sibTrans" cxnId="{7E62712C-F96B-4CEB-8CE2-8AAD459AEBE0}">
      <dgm:prSet/>
      <dgm:spPr/>
      <dgm:t>
        <a:bodyPr/>
        <a:lstStyle/>
        <a:p>
          <a:endParaRPr lang="en-IN"/>
        </a:p>
      </dgm:t>
    </dgm:pt>
    <dgm:pt modelId="{B8E7D3CF-94F8-4054-8970-A14AE8E90CAD}" type="pres">
      <dgm:prSet presAssocID="{9009C46B-D8F3-4ACB-8DB0-A5E50284A767}" presName="linearFlow" presStyleCnt="0">
        <dgm:presLayoutVars>
          <dgm:dir/>
          <dgm:resizeHandles val="exact"/>
        </dgm:presLayoutVars>
      </dgm:prSet>
      <dgm:spPr/>
    </dgm:pt>
    <dgm:pt modelId="{7D3F3EDC-CB52-4E92-8415-46136A40FABB}" type="pres">
      <dgm:prSet presAssocID="{673F410D-2FC5-4A85-B79E-3E0D651E95E0}" presName="comp" presStyleCnt="0"/>
      <dgm:spPr/>
    </dgm:pt>
    <dgm:pt modelId="{C5AC21B3-4DE6-4EA1-827A-80F103B2E188}" type="pres">
      <dgm:prSet presAssocID="{673F410D-2FC5-4A85-B79E-3E0D651E95E0}" presName="rect2" presStyleLbl="node1" presStyleIdx="0" presStyleCnt="2">
        <dgm:presLayoutVars>
          <dgm:bulletEnabled val="1"/>
        </dgm:presLayoutVars>
      </dgm:prSet>
      <dgm:spPr/>
    </dgm:pt>
    <dgm:pt modelId="{5E358CEE-5191-44A2-9CA2-3777824389C4}" type="pres">
      <dgm:prSet presAssocID="{673F410D-2FC5-4A85-B79E-3E0D651E95E0}" presName="rect1" presStyleLbl="lnNode1" presStyleIdx="0" presStyleCnt="2"/>
      <dgm:spPr/>
    </dgm:pt>
    <dgm:pt modelId="{2007F7DD-5181-4227-942B-CAB3B6EE6719}" type="pres">
      <dgm:prSet presAssocID="{D3ADCDCB-D530-4AE1-AAA4-4F367AEE58CC}" presName="sibTrans" presStyleCnt="0"/>
      <dgm:spPr/>
    </dgm:pt>
    <dgm:pt modelId="{010BA433-5846-4CDB-912E-9F0A90667C2F}" type="pres">
      <dgm:prSet presAssocID="{22BD160A-876E-4113-B0E3-7B779D1E0BD0}" presName="comp" presStyleCnt="0"/>
      <dgm:spPr/>
    </dgm:pt>
    <dgm:pt modelId="{6DA05E3D-FFFF-4F0C-85DB-0256487D3795}" type="pres">
      <dgm:prSet presAssocID="{22BD160A-876E-4113-B0E3-7B779D1E0BD0}" presName="rect2" presStyleLbl="node1" presStyleIdx="1" presStyleCnt="2">
        <dgm:presLayoutVars>
          <dgm:bulletEnabled val="1"/>
        </dgm:presLayoutVars>
      </dgm:prSet>
      <dgm:spPr/>
    </dgm:pt>
    <dgm:pt modelId="{9F5D001C-AB99-4310-9CAE-87A36ABE7BE0}" type="pres">
      <dgm:prSet presAssocID="{22BD160A-876E-4113-B0E3-7B779D1E0BD0}" presName="rect1" presStyleLbl="lnNode1" presStyleIdx="1" presStyleCnt="2"/>
      <dgm:spPr/>
    </dgm:pt>
  </dgm:ptLst>
  <dgm:cxnLst>
    <dgm:cxn modelId="{7E62712C-F96B-4CEB-8CE2-8AAD459AEBE0}" srcId="{9009C46B-D8F3-4ACB-8DB0-A5E50284A767}" destId="{22BD160A-876E-4113-B0E3-7B779D1E0BD0}" srcOrd="1" destOrd="0" parTransId="{8DEAECE7-C600-4D42-AB13-2E6D90502E97}" sibTransId="{D6264DD0-4B81-4635-8484-53FB1C17A731}"/>
    <dgm:cxn modelId="{401F63B8-E9A0-4927-B5BE-72C0F4F57A2D}" type="presOf" srcId="{22BD160A-876E-4113-B0E3-7B779D1E0BD0}" destId="{6DA05E3D-FFFF-4F0C-85DB-0256487D3795}" srcOrd="0" destOrd="0" presId="urn:microsoft.com/office/officeart/2008/layout/AlternatingPictureBlocks"/>
    <dgm:cxn modelId="{72223ACA-144C-4CAA-9062-1390EC4ABB5C}" type="presOf" srcId="{9009C46B-D8F3-4ACB-8DB0-A5E50284A767}" destId="{B8E7D3CF-94F8-4054-8970-A14AE8E90CAD}" srcOrd="0" destOrd="0" presId="urn:microsoft.com/office/officeart/2008/layout/AlternatingPictureBlocks"/>
    <dgm:cxn modelId="{C4654BDE-7768-4ACF-BE8E-3F3FDF991C58}" srcId="{9009C46B-D8F3-4ACB-8DB0-A5E50284A767}" destId="{673F410D-2FC5-4A85-B79E-3E0D651E95E0}" srcOrd="0" destOrd="0" parTransId="{AAF5BD9F-85D7-4B01-BB6B-C8989F51B496}" sibTransId="{D3ADCDCB-D530-4AE1-AAA4-4F367AEE58CC}"/>
    <dgm:cxn modelId="{11E8A5F2-61A2-4D79-81D2-EF324A6739A5}" type="presOf" srcId="{673F410D-2FC5-4A85-B79E-3E0D651E95E0}" destId="{C5AC21B3-4DE6-4EA1-827A-80F103B2E188}" srcOrd="0" destOrd="0" presId="urn:microsoft.com/office/officeart/2008/layout/AlternatingPictureBlocks"/>
    <dgm:cxn modelId="{01A3C380-CEFC-4ED5-9283-985490C8DF52}" type="presParOf" srcId="{B8E7D3CF-94F8-4054-8970-A14AE8E90CAD}" destId="{7D3F3EDC-CB52-4E92-8415-46136A40FABB}" srcOrd="0" destOrd="0" presId="urn:microsoft.com/office/officeart/2008/layout/AlternatingPictureBlocks"/>
    <dgm:cxn modelId="{D59D753B-C241-495B-8E20-6E70C0B06F5A}" type="presParOf" srcId="{7D3F3EDC-CB52-4E92-8415-46136A40FABB}" destId="{C5AC21B3-4DE6-4EA1-827A-80F103B2E188}" srcOrd="0" destOrd="0" presId="urn:microsoft.com/office/officeart/2008/layout/AlternatingPictureBlocks"/>
    <dgm:cxn modelId="{366C5559-147D-4B3B-92B0-4634B2C6D53F}" type="presParOf" srcId="{7D3F3EDC-CB52-4E92-8415-46136A40FABB}" destId="{5E358CEE-5191-44A2-9CA2-3777824389C4}" srcOrd="1" destOrd="0" presId="urn:microsoft.com/office/officeart/2008/layout/AlternatingPictureBlocks"/>
    <dgm:cxn modelId="{DB6C0173-24AE-4E4C-9AB5-1B8C299279E1}" type="presParOf" srcId="{B8E7D3CF-94F8-4054-8970-A14AE8E90CAD}" destId="{2007F7DD-5181-4227-942B-CAB3B6EE6719}" srcOrd="1" destOrd="0" presId="urn:microsoft.com/office/officeart/2008/layout/AlternatingPictureBlocks"/>
    <dgm:cxn modelId="{259B7E63-D9FA-4E0B-A423-071AAF0B85CD}" type="presParOf" srcId="{B8E7D3CF-94F8-4054-8970-A14AE8E90CAD}" destId="{010BA433-5846-4CDB-912E-9F0A90667C2F}" srcOrd="2" destOrd="0" presId="urn:microsoft.com/office/officeart/2008/layout/AlternatingPictureBlocks"/>
    <dgm:cxn modelId="{C25D413C-E605-48D0-B40F-447F117B910C}" type="presParOf" srcId="{010BA433-5846-4CDB-912E-9F0A90667C2F}" destId="{6DA05E3D-FFFF-4F0C-85DB-0256487D3795}" srcOrd="0" destOrd="0" presId="urn:microsoft.com/office/officeart/2008/layout/AlternatingPictureBlocks"/>
    <dgm:cxn modelId="{0C9AEE26-2464-4654-B34A-AFC44DC282B2}" type="presParOf" srcId="{010BA433-5846-4CDB-912E-9F0A90667C2F}" destId="{9F5D001C-AB99-4310-9CAE-87A36ABE7BE0}"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D5CC6FA-8C88-4398-86ED-4366230F2745}" type="doc">
      <dgm:prSet loTypeId="urn:microsoft.com/office/officeart/2008/layout/AlternatingPictureBlocks" loCatId="list" qsTypeId="urn:microsoft.com/office/officeart/2005/8/quickstyle/simple5" qsCatId="simple" csTypeId="urn:microsoft.com/office/officeart/2005/8/colors/colorful1" csCatId="colorful"/>
      <dgm:spPr/>
      <dgm:t>
        <a:bodyPr/>
        <a:lstStyle/>
        <a:p>
          <a:endParaRPr lang="en-IN"/>
        </a:p>
      </dgm:t>
    </dgm:pt>
    <dgm:pt modelId="{6E82C4CB-62B0-4557-B63B-6D7D68038143}">
      <dgm:prSet/>
      <dgm:spPr/>
      <dgm:t>
        <a:bodyPr/>
        <a:lstStyle/>
        <a:p>
          <a:r>
            <a:rPr lang="en-US"/>
            <a:t>Rural development implies both the economic betterment of people as well as greater social transformation of the people living in rural areas (www.rural.nic. in). </a:t>
          </a:r>
          <a:endParaRPr lang="en-IN"/>
        </a:p>
      </dgm:t>
    </dgm:pt>
    <dgm:pt modelId="{300A35BF-81EC-477F-9834-551BA56B4751}" type="parTrans" cxnId="{046FA26D-6183-4341-97FA-5EA73B13E645}">
      <dgm:prSet/>
      <dgm:spPr/>
      <dgm:t>
        <a:bodyPr/>
        <a:lstStyle/>
        <a:p>
          <a:endParaRPr lang="en-IN"/>
        </a:p>
      </dgm:t>
    </dgm:pt>
    <dgm:pt modelId="{B98A406F-D3FE-42B2-B950-318EB2035934}" type="sibTrans" cxnId="{046FA26D-6183-4341-97FA-5EA73B13E645}">
      <dgm:prSet/>
      <dgm:spPr/>
      <dgm:t>
        <a:bodyPr/>
        <a:lstStyle/>
        <a:p>
          <a:endParaRPr lang="en-IN"/>
        </a:p>
      </dgm:t>
    </dgm:pt>
    <dgm:pt modelId="{332D36CF-23E1-42AE-AF2E-632B473CDA6D}">
      <dgm:prSet/>
      <dgm:spPr/>
      <dgm:t>
        <a:bodyPr/>
        <a:lstStyle/>
        <a:p>
          <a:r>
            <a:rPr lang="en-US"/>
            <a:t>Infosys is contributing towards rural development in terms of education to the rural poor, helping the underprivileged women, helping the self help women groups and donating to floods victims living in rural areas.</a:t>
          </a:r>
          <a:endParaRPr lang="en-IN"/>
        </a:p>
      </dgm:t>
    </dgm:pt>
    <dgm:pt modelId="{C8D2DAA6-15F8-417C-A9F0-345079FBF6CA}" type="parTrans" cxnId="{A472BAC3-8257-40F3-90C1-E8CA369A598E}">
      <dgm:prSet/>
      <dgm:spPr/>
      <dgm:t>
        <a:bodyPr/>
        <a:lstStyle/>
        <a:p>
          <a:endParaRPr lang="en-IN"/>
        </a:p>
      </dgm:t>
    </dgm:pt>
    <dgm:pt modelId="{930B51B8-9C4F-4906-8534-4642D87417A3}" type="sibTrans" cxnId="{A472BAC3-8257-40F3-90C1-E8CA369A598E}">
      <dgm:prSet/>
      <dgm:spPr/>
      <dgm:t>
        <a:bodyPr/>
        <a:lstStyle/>
        <a:p>
          <a:endParaRPr lang="en-IN"/>
        </a:p>
      </dgm:t>
    </dgm:pt>
    <dgm:pt modelId="{068058AD-AD0B-41C8-BC0B-4D9681FADAF3}" type="pres">
      <dgm:prSet presAssocID="{ED5CC6FA-8C88-4398-86ED-4366230F2745}" presName="linearFlow" presStyleCnt="0">
        <dgm:presLayoutVars>
          <dgm:dir/>
          <dgm:resizeHandles val="exact"/>
        </dgm:presLayoutVars>
      </dgm:prSet>
      <dgm:spPr/>
    </dgm:pt>
    <dgm:pt modelId="{729409FD-E1BE-48FD-9A7A-E495ED243213}" type="pres">
      <dgm:prSet presAssocID="{6E82C4CB-62B0-4557-B63B-6D7D68038143}" presName="comp" presStyleCnt="0"/>
      <dgm:spPr/>
    </dgm:pt>
    <dgm:pt modelId="{0240327C-A9CF-401B-B17F-9444A6960C6C}" type="pres">
      <dgm:prSet presAssocID="{6E82C4CB-62B0-4557-B63B-6D7D68038143}" presName="rect2" presStyleLbl="node1" presStyleIdx="0" presStyleCnt="2">
        <dgm:presLayoutVars>
          <dgm:bulletEnabled val="1"/>
        </dgm:presLayoutVars>
      </dgm:prSet>
      <dgm:spPr/>
    </dgm:pt>
    <dgm:pt modelId="{2A7489D2-8EA4-4557-BEC8-BBF6D257CC2D}" type="pres">
      <dgm:prSet presAssocID="{6E82C4CB-62B0-4557-B63B-6D7D68038143}" presName="rect1" presStyleLbl="lnNode1" presStyleIdx="0" presStyleCnt="2"/>
      <dgm:spPr/>
    </dgm:pt>
    <dgm:pt modelId="{06F154FB-3C7B-42EC-941A-83A224150493}" type="pres">
      <dgm:prSet presAssocID="{B98A406F-D3FE-42B2-B950-318EB2035934}" presName="sibTrans" presStyleCnt="0"/>
      <dgm:spPr/>
    </dgm:pt>
    <dgm:pt modelId="{12985344-917D-44B1-8570-F9EE85A21DA7}" type="pres">
      <dgm:prSet presAssocID="{332D36CF-23E1-42AE-AF2E-632B473CDA6D}" presName="comp" presStyleCnt="0"/>
      <dgm:spPr/>
    </dgm:pt>
    <dgm:pt modelId="{5BEA5147-1BA7-4D88-837B-9CF2D5811A9D}" type="pres">
      <dgm:prSet presAssocID="{332D36CF-23E1-42AE-AF2E-632B473CDA6D}" presName="rect2" presStyleLbl="node1" presStyleIdx="1" presStyleCnt="2">
        <dgm:presLayoutVars>
          <dgm:bulletEnabled val="1"/>
        </dgm:presLayoutVars>
      </dgm:prSet>
      <dgm:spPr/>
    </dgm:pt>
    <dgm:pt modelId="{A390BF28-894F-477F-B05B-74D48BA38852}" type="pres">
      <dgm:prSet presAssocID="{332D36CF-23E1-42AE-AF2E-632B473CDA6D}" presName="rect1" presStyleLbl="lnNode1" presStyleIdx="1" presStyleCnt="2"/>
      <dgm:spPr/>
    </dgm:pt>
  </dgm:ptLst>
  <dgm:cxnLst>
    <dgm:cxn modelId="{A2ACD734-B56E-4FBB-BF95-9365B5A4E3BB}" type="presOf" srcId="{332D36CF-23E1-42AE-AF2E-632B473CDA6D}" destId="{5BEA5147-1BA7-4D88-837B-9CF2D5811A9D}" srcOrd="0" destOrd="0" presId="urn:microsoft.com/office/officeart/2008/layout/AlternatingPictureBlocks"/>
    <dgm:cxn modelId="{046FA26D-6183-4341-97FA-5EA73B13E645}" srcId="{ED5CC6FA-8C88-4398-86ED-4366230F2745}" destId="{6E82C4CB-62B0-4557-B63B-6D7D68038143}" srcOrd="0" destOrd="0" parTransId="{300A35BF-81EC-477F-9834-551BA56B4751}" sibTransId="{B98A406F-D3FE-42B2-B950-318EB2035934}"/>
    <dgm:cxn modelId="{597D6F8B-4EFB-4B8B-9E4D-CA953E3AC627}" type="presOf" srcId="{ED5CC6FA-8C88-4398-86ED-4366230F2745}" destId="{068058AD-AD0B-41C8-BC0B-4D9681FADAF3}" srcOrd="0" destOrd="0" presId="urn:microsoft.com/office/officeart/2008/layout/AlternatingPictureBlocks"/>
    <dgm:cxn modelId="{A472BAC3-8257-40F3-90C1-E8CA369A598E}" srcId="{ED5CC6FA-8C88-4398-86ED-4366230F2745}" destId="{332D36CF-23E1-42AE-AF2E-632B473CDA6D}" srcOrd="1" destOrd="0" parTransId="{C8D2DAA6-15F8-417C-A9F0-345079FBF6CA}" sibTransId="{930B51B8-9C4F-4906-8534-4642D87417A3}"/>
    <dgm:cxn modelId="{3B892CF6-839A-45D5-8A5C-992CECA11BA7}" type="presOf" srcId="{6E82C4CB-62B0-4557-B63B-6D7D68038143}" destId="{0240327C-A9CF-401B-B17F-9444A6960C6C}" srcOrd="0" destOrd="0" presId="urn:microsoft.com/office/officeart/2008/layout/AlternatingPictureBlocks"/>
    <dgm:cxn modelId="{30C55826-882B-4343-93B3-2337713191F0}" type="presParOf" srcId="{068058AD-AD0B-41C8-BC0B-4D9681FADAF3}" destId="{729409FD-E1BE-48FD-9A7A-E495ED243213}" srcOrd="0" destOrd="0" presId="urn:microsoft.com/office/officeart/2008/layout/AlternatingPictureBlocks"/>
    <dgm:cxn modelId="{972D5291-67FB-4F76-963E-B25A6A525C67}" type="presParOf" srcId="{729409FD-E1BE-48FD-9A7A-E495ED243213}" destId="{0240327C-A9CF-401B-B17F-9444A6960C6C}" srcOrd="0" destOrd="0" presId="urn:microsoft.com/office/officeart/2008/layout/AlternatingPictureBlocks"/>
    <dgm:cxn modelId="{14BA02C7-777A-41EE-BB63-088295E06EBE}" type="presParOf" srcId="{729409FD-E1BE-48FD-9A7A-E495ED243213}" destId="{2A7489D2-8EA4-4557-BEC8-BBF6D257CC2D}" srcOrd="1" destOrd="0" presId="urn:microsoft.com/office/officeart/2008/layout/AlternatingPictureBlocks"/>
    <dgm:cxn modelId="{D3362B52-55DB-44CF-BA2E-E8FEDAFAEEC6}" type="presParOf" srcId="{068058AD-AD0B-41C8-BC0B-4D9681FADAF3}" destId="{06F154FB-3C7B-42EC-941A-83A224150493}" srcOrd="1" destOrd="0" presId="urn:microsoft.com/office/officeart/2008/layout/AlternatingPictureBlocks"/>
    <dgm:cxn modelId="{05D25E04-084D-4351-A7DD-45410BA8B908}" type="presParOf" srcId="{068058AD-AD0B-41C8-BC0B-4D9681FADAF3}" destId="{12985344-917D-44B1-8570-F9EE85A21DA7}" srcOrd="2" destOrd="0" presId="urn:microsoft.com/office/officeart/2008/layout/AlternatingPictureBlocks"/>
    <dgm:cxn modelId="{BD76C379-3517-42F0-A6F8-E4D45D0C1695}" type="presParOf" srcId="{12985344-917D-44B1-8570-F9EE85A21DA7}" destId="{5BEA5147-1BA7-4D88-837B-9CF2D5811A9D}" srcOrd="0" destOrd="0" presId="urn:microsoft.com/office/officeart/2008/layout/AlternatingPictureBlocks"/>
    <dgm:cxn modelId="{4A786451-5EAB-4D92-8737-5486F2F6307C}" type="presParOf" srcId="{12985344-917D-44B1-8570-F9EE85A21DA7}" destId="{A390BF28-894F-477F-B05B-74D48BA38852}"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602D9C9-2DEF-484C-BE63-4B47D8BAD7D3}" type="doc">
      <dgm:prSet loTypeId="urn:microsoft.com/office/officeart/2005/8/layout/vList4" loCatId="list" qsTypeId="urn:microsoft.com/office/officeart/2005/8/quickstyle/3d1" qsCatId="3D" csTypeId="urn:microsoft.com/office/officeart/2005/8/colors/colorful3" csCatId="colorful" phldr="1"/>
      <dgm:spPr/>
      <dgm:t>
        <a:bodyPr/>
        <a:lstStyle/>
        <a:p>
          <a:endParaRPr lang="en-IN"/>
        </a:p>
      </dgm:t>
    </dgm:pt>
    <dgm:pt modelId="{8C44FECF-4DAF-4310-9161-2645DD266BD4}">
      <dgm:prSet/>
      <dgm:spPr/>
      <dgm:t>
        <a:bodyPr/>
        <a:lstStyle/>
        <a:p>
          <a:r>
            <a:rPr lang="en-US" b="0" i="0" dirty="0"/>
            <a:t>Made donations towards mid day meal.</a:t>
          </a:r>
          <a:endParaRPr lang="en-IN" dirty="0"/>
        </a:p>
      </dgm:t>
    </dgm:pt>
    <dgm:pt modelId="{B63259FB-3AE7-4B06-951F-794BF6B445A6}" type="parTrans" cxnId="{B66C5065-B4C0-4D05-8FA6-B0E35ACE8B61}">
      <dgm:prSet/>
      <dgm:spPr/>
      <dgm:t>
        <a:bodyPr/>
        <a:lstStyle/>
        <a:p>
          <a:endParaRPr lang="en-IN"/>
        </a:p>
      </dgm:t>
    </dgm:pt>
    <dgm:pt modelId="{5153E4DB-9FE8-4A40-A9CB-0AD71A221C57}" type="sibTrans" cxnId="{B66C5065-B4C0-4D05-8FA6-B0E35ACE8B61}">
      <dgm:prSet/>
      <dgm:spPr/>
      <dgm:t>
        <a:bodyPr/>
        <a:lstStyle/>
        <a:p>
          <a:endParaRPr lang="en-IN"/>
        </a:p>
      </dgm:t>
    </dgm:pt>
    <dgm:pt modelId="{E73F1289-1A71-4199-926C-FA5C0B05B3EC}">
      <dgm:prSet/>
      <dgm:spPr/>
      <dgm:t>
        <a:bodyPr/>
        <a:lstStyle/>
        <a:p>
          <a:r>
            <a:rPr lang="en-US" b="0" i="0" dirty="0"/>
            <a:t>Conducted relief work after natural disasters</a:t>
          </a:r>
          <a:endParaRPr lang="en-IN" dirty="0"/>
        </a:p>
      </dgm:t>
    </dgm:pt>
    <dgm:pt modelId="{226263B5-8727-4B37-B0FB-EFCD0204B26E}" type="parTrans" cxnId="{36A5F469-5D74-45C7-B4FA-B23C92AE6B9C}">
      <dgm:prSet/>
      <dgm:spPr/>
      <dgm:t>
        <a:bodyPr/>
        <a:lstStyle/>
        <a:p>
          <a:endParaRPr lang="en-IN"/>
        </a:p>
      </dgm:t>
    </dgm:pt>
    <dgm:pt modelId="{B9E0AFD3-B98E-4DB8-BA0B-32FD7748BE0F}" type="sibTrans" cxnId="{36A5F469-5D74-45C7-B4FA-B23C92AE6B9C}">
      <dgm:prSet/>
      <dgm:spPr/>
      <dgm:t>
        <a:bodyPr/>
        <a:lstStyle/>
        <a:p>
          <a:endParaRPr lang="en-IN"/>
        </a:p>
      </dgm:t>
    </dgm:pt>
    <dgm:pt modelId="{E7EFDC2A-32E2-457C-8642-6F94EAE38AA0}">
      <dgm:prSet/>
      <dgm:spPr/>
      <dgm:t>
        <a:bodyPr/>
        <a:lstStyle/>
        <a:p>
          <a:r>
            <a:rPr lang="en-US" b="0" i="0"/>
            <a:t>Distribute sewing machines to destitute women and help them earn a livelihood. </a:t>
          </a:r>
          <a:endParaRPr lang="en-IN"/>
        </a:p>
      </dgm:t>
    </dgm:pt>
    <dgm:pt modelId="{AC1BAA8A-F00B-48FB-A8DF-F8D9617D9B8E}" type="parTrans" cxnId="{92376EFE-D78B-4F58-A622-4B326465D83C}">
      <dgm:prSet/>
      <dgm:spPr/>
      <dgm:t>
        <a:bodyPr/>
        <a:lstStyle/>
        <a:p>
          <a:endParaRPr lang="en-IN"/>
        </a:p>
      </dgm:t>
    </dgm:pt>
    <dgm:pt modelId="{2185BC58-BE85-4C5F-92C6-55CA0404EF5A}" type="sibTrans" cxnId="{92376EFE-D78B-4F58-A622-4B326465D83C}">
      <dgm:prSet/>
      <dgm:spPr/>
      <dgm:t>
        <a:bodyPr/>
        <a:lstStyle/>
        <a:p>
          <a:endParaRPr lang="en-IN"/>
        </a:p>
      </dgm:t>
    </dgm:pt>
    <dgm:pt modelId="{BA90EB86-5DC1-4B08-BFF9-A6E8FB822F83}">
      <dgm:prSet/>
      <dgm:spPr/>
      <dgm:t>
        <a:bodyPr/>
        <a:lstStyle/>
        <a:p>
          <a:r>
            <a:rPr lang="en-US" b="0" i="0"/>
            <a:t>Helped children with leprosy. </a:t>
          </a:r>
          <a:endParaRPr lang="en-IN"/>
        </a:p>
      </dgm:t>
    </dgm:pt>
    <dgm:pt modelId="{2E60FE8A-975A-4598-B205-CD280ED081FA}" type="parTrans" cxnId="{DD49D3E2-1844-4521-B1B7-F74B7E6A652B}">
      <dgm:prSet/>
      <dgm:spPr/>
      <dgm:t>
        <a:bodyPr/>
        <a:lstStyle/>
        <a:p>
          <a:endParaRPr lang="en-IN"/>
        </a:p>
      </dgm:t>
    </dgm:pt>
    <dgm:pt modelId="{4C056168-05CA-4EF6-8B58-561874363764}" type="sibTrans" cxnId="{DD49D3E2-1844-4521-B1B7-F74B7E6A652B}">
      <dgm:prSet/>
      <dgm:spPr/>
      <dgm:t>
        <a:bodyPr/>
        <a:lstStyle/>
        <a:p>
          <a:endParaRPr lang="en-IN"/>
        </a:p>
      </dgm:t>
    </dgm:pt>
    <dgm:pt modelId="{B6593834-CD73-401D-958D-CE0BE41C786E}">
      <dgm:prSet/>
      <dgm:spPr/>
      <dgm:t>
        <a:bodyPr/>
        <a:lstStyle/>
        <a:p>
          <a:r>
            <a:rPr lang="en-US" b="0" i="0"/>
            <a:t>Compensation to families of martyrs.</a:t>
          </a:r>
          <a:endParaRPr lang="en-IN"/>
        </a:p>
      </dgm:t>
    </dgm:pt>
    <dgm:pt modelId="{42A47A50-74B2-4535-B182-5061CD77A4C5}" type="parTrans" cxnId="{64055C40-F816-4E30-B350-9CBE605748AA}">
      <dgm:prSet/>
      <dgm:spPr/>
      <dgm:t>
        <a:bodyPr/>
        <a:lstStyle/>
        <a:p>
          <a:endParaRPr lang="en-IN"/>
        </a:p>
      </dgm:t>
    </dgm:pt>
    <dgm:pt modelId="{699D1C11-D5B7-4A12-A609-58451D4AF5E0}" type="sibTrans" cxnId="{64055C40-F816-4E30-B350-9CBE605748AA}">
      <dgm:prSet/>
      <dgm:spPr/>
      <dgm:t>
        <a:bodyPr/>
        <a:lstStyle/>
        <a:p>
          <a:endParaRPr lang="en-IN"/>
        </a:p>
      </dgm:t>
    </dgm:pt>
    <dgm:pt modelId="{87DF8C47-F7ED-4F94-B2A6-0A208852C3DE}" type="pres">
      <dgm:prSet presAssocID="{C602D9C9-2DEF-484C-BE63-4B47D8BAD7D3}" presName="linear" presStyleCnt="0">
        <dgm:presLayoutVars>
          <dgm:dir/>
          <dgm:resizeHandles val="exact"/>
        </dgm:presLayoutVars>
      </dgm:prSet>
      <dgm:spPr/>
    </dgm:pt>
    <dgm:pt modelId="{B8603158-09AB-4471-8F60-8178024FBDEE}" type="pres">
      <dgm:prSet presAssocID="{8C44FECF-4DAF-4310-9161-2645DD266BD4}" presName="comp" presStyleCnt="0"/>
      <dgm:spPr/>
    </dgm:pt>
    <dgm:pt modelId="{8B66B038-2DDA-46A1-80AE-4BE41666897E}" type="pres">
      <dgm:prSet presAssocID="{8C44FECF-4DAF-4310-9161-2645DD266BD4}" presName="box" presStyleLbl="node1" presStyleIdx="0" presStyleCnt="5"/>
      <dgm:spPr/>
    </dgm:pt>
    <dgm:pt modelId="{1AFD7D47-5A98-45A4-8465-1F208915A7AD}" type="pres">
      <dgm:prSet presAssocID="{8C44FECF-4DAF-4310-9161-2645DD266BD4}" presName="img" presStyleLbl="fgImgPlace1" presStyleIdx="0" presStyleCnt="5"/>
      <dgm:spPr/>
    </dgm:pt>
    <dgm:pt modelId="{00FAB1AE-A0E1-489B-9FE1-EEC7E5AF85B3}" type="pres">
      <dgm:prSet presAssocID="{8C44FECF-4DAF-4310-9161-2645DD266BD4}" presName="text" presStyleLbl="node1" presStyleIdx="0" presStyleCnt="5">
        <dgm:presLayoutVars>
          <dgm:bulletEnabled val="1"/>
        </dgm:presLayoutVars>
      </dgm:prSet>
      <dgm:spPr/>
    </dgm:pt>
    <dgm:pt modelId="{05085313-2918-47A3-B128-5CE45A9265EA}" type="pres">
      <dgm:prSet presAssocID="{5153E4DB-9FE8-4A40-A9CB-0AD71A221C57}" presName="spacer" presStyleCnt="0"/>
      <dgm:spPr/>
    </dgm:pt>
    <dgm:pt modelId="{DA67FB3D-36FF-4B2C-9DA1-D5C9BA4DC98C}" type="pres">
      <dgm:prSet presAssocID="{E73F1289-1A71-4199-926C-FA5C0B05B3EC}" presName="comp" presStyleCnt="0"/>
      <dgm:spPr/>
    </dgm:pt>
    <dgm:pt modelId="{3AC3023F-E423-4849-B6E6-000C8175B07C}" type="pres">
      <dgm:prSet presAssocID="{E73F1289-1A71-4199-926C-FA5C0B05B3EC}" presName="box" presStyleLbl="node1" presStyleIdx="1" presStyleCnt="5"/>
      <dgm:spPr/>
    </dgm:pt>
    <dgm:pt modelId="{218F876C-8B86-412A-83A9-BF25A674258E}" type="pres">
      <dgm:prSet presAssocID="{E73F1289-1A71-4199-926C-FA5C0B05B3EC}" presName="img" presStyleLbl="fgImgPlace1" presStyleIdx="1" presStyleCnt="5"/>
      <dgm:spPr/>
    </dgm:pt>
    <dgm:pt modelId="{E0BB3B3F-73A5-41AE-B412-A26EED2BC721}" type="pres">
      <dgm:prSet presAssocID="{E73F1289-1A71-4199-926C-FA5C0B05B3EC}" presName="text" presStyleLbl="node1" presStyleIdx="1" presStyleCnt="5">
        <dgm:presLayoutVars>
          <dgm:bulletEnabled val="1"/>
        </dgm:presLayoutVars>
      </dgm:prSet>
      <dgm:spPr/>
    </dgm:pt>
    <dgm:pt modelId="{592A9645-88A3-4E22-AFB3-40672D1C260D}" type="pres">
      <dgm:prSet presAssocID="{B9E0AFD3-B98E-4DB8-BA0B-32FD7748BE0F}" presName="spacer" presStyleCnt="0"/>
      <dgm:spPr/>
    </dgm:pt>
    <dgm:pt modelId="{84BF09B6-F8BD-44DA-A4A3-DAA9604BD743}" type="pres">
      <dgm:prSet presAssocID="{E7EFDC2A-32E2-457C-8642-6F94EAE38AA0}" presName="comp" presStyleCnt="0"/>
      <dgm:spPr/>
    </dgm:pt>
    <dgm:pt modelId="{520CC734-032A-4340-8106-79664DD9EA47}" type="pres">
      <dgm:prSet presAssocID="{E7EFDC2A-32E2-457C-8642-6F94EAE38AA0}" presName="box" presStyleLbl="node1" presStyleIdx="2" presStyleCnt="5"/>
      <dgm:spPr/>
    </dgm:pt>
    <dgm:pt modelId="{B221669F-97B8-42C9-82FC-737826A50E69}" type="pres">
      <dgm:prSet presAssocID="{E7EFDC2A-32E2-457C-8642-6F94EAE38AA0}" presName="img" presStyleLbl="fgImgPlace1" presStyleIdx="2" presStyleCnt="5"/>
      <dgm:spPr/>
    </dgm:pt>
    <dgm:pt modelId="{4017DF3F-9479-4A85-A89C-3990F6FB62D2}" type="pres">
      <dgm:prSet presAssocID="{E7EFDC2A-32E2-457C-8642-6F94EAE38AA0}" presName="text" presStyleLbl="node1" presStyleIdx="2" presStyleCnt="5">
        <dgm:presLayoutVars>
          <dgm:bulletEnabled val="1"/>
        </dgm:presLayoutVars>
      </dgm:prSet>
      <dgm:spPr/>
    </dgm:pt>
    <dgm:pt modelId="{06D83500-ED1E-49FA-97BE-5D9199E9E1EB}" type="pres">
      <dgm:prSet presAssocID="{2185BC58-BE85-4C5F-92C6-55CA0404EF5A}" presName="spacer" presStyleCnt="0"/>
      <dgm:spPr/>
    </dgm:pt>
    <dgm:pt modelId="{11D19469-7428-4ECF-9E0D-7B772D3D26A6}" type="pres">
      <dgm:prSet presAssocID="{BA90EB86-5DC1-4B08-BFF9-A6E8FB822F83}" presName="comp" presStyleCnt="0"/>
      <dgm:spPr/>
    </dgm:pt>
    <dgm:pt modelId="{E0A9B945-8EA3-4DF9-98E5-5F520023D4F5}" type="pres">
      <dgm:prSet presAssocID="{BA90EB86-5DC1-4B08-BFF9-A6E8FB822F83}" presName="box" presStyleLbl="node1" presStyleIdx="3" presStyleCnt="5"/>
      <dgm:spPr/>
    </dgm:pt>
    <dgm:pt modelId="{A3EE73A1-478F-44AF-97F4-0E64464AEE4F}" type="pres">
      <dgm:prSet presAssocID="{BA90EB86-5DC1-4B08-BFF9-A6E8FB822F83}" presName="img" presStyleLbl="fgImgPlace1" presStyleIdx="3" presStyleCnt="5"/>
      <dgm:spPr/>
    </dgm:pt>
    <dgm:pt modelId="{F454215B-5263-4787-A2ED-93B0199FB829}" type="pres">
      <dgm:prSet presAssocID="{BA90EB86-5DC1-4B08-BFF9-A6E8FB822F83}" presName="text" presStyleLbl="node1" presStyleIdx="3" presStyleCnt="5">
        <dgm:presLayoutVars>
          <dgm:bulletEnabled val="1"/>
        </dgm:presLayoutVars>
      </dgm:prSet>
      <dgm:spPr/>
    </dgm:pt>
    <dgm:pt modelId="{3D81540E-24BC-46C1-A82D-AFEAA4BA4154}" type="pres">
      <dgm:prSet presAssocID="{4C056168-05CA-4EF6-8B58-561874363764}" presName="spacer" presStyleCnt="0"/>
      <dgm:spPr/>
    </dgm:pt>
    <dgm:pt modelId="{043D2611-E51A-4D69-B53D-84155CD4E360}" type="pres">
      <dgm:prSet presAssocID="{B6593834-CD73-401D-958D-CE0BE41C786E}" presName="comp" presStyleCnt="0"/>
      <dgm:spPr/>
    </dgm:pt>
    <dgm:pt modelId="{1E735001-8BCD-4B3D-BD79-095AE75EA840}" type="pres">
      <dgm:prSet presAssocID="{B6593834-CD73-401D-958D-CE0BE41C786E}" presName="box" presStyleLbl="node1" presStyleIdx="4" presStyleCnt="5"/>
      <dgm:spPr/>
    </dgm:pt>
    <dgm:pt modelId="{A6537CC8-DCEA-40BD-9003-470FEBB5D3FD}" type="pres">
      <dgm:prSet presAssocID="{B6593834-CD73-401D-958D-CE0BE41C786E}" presName="img" presStyleLbl="fgImgPlace1" presStyleIdx="4" presStyleCnt="5"/>
      <dgm:spPr/>
    </dgm:pt>
    <dgm:pt modelId="{FAD2A37F-356C-4F12-AB88-70D91E0048DF}" type="pres">
      <dgm:prSet presAssocID="{B6593834-CD73-401D-958D-CE0BE41C786E}" presName="text" presStyleLbl="node1" presStyleIdx="4" presStyleCnt="5">
        <dgm:presLayoutVars>
          <dgm:bulletEnabled val="1"/>
        </dgm:presLayoutVars>
      </dgm:prSet>
      <dgm:spPr/>
    </dgm:pt>
  </dgm:ptLst>
  <dgm:cxnLst>
    <dgm:cxn modelId="{52FB6604-7C3E-4107-8CB4-D694CB29D923}" type="presOf" srcId="{BA90EB86-5DC1-4B08-BFF9-A6E8FB822F83}" destId="{F454215B-5263-4787-A2ED-93B0199FB829}" srcOrd="1" destOrd="0" presId="urn:microsoft.com/office/officeart/2005/8/layout/vList4"/>
    <dgm:cxn modelId="{F9B9C513-34B9-4D2E-BC5D-115B62C91E54}" type="presOf" srcId="{E73F1289-1A71-4199-926C-FA5C0B05B3EC}" destId="{E0BB3B3F-73A5-41AE-B412-A26EED2BC721}" srcOrd="1" destOrd="0" presId="urn:microsoft.com/office/officeart/2005/8/layout/vList4"/>
    <dgm:cxn modelId="{64055C40-F816-4E30-B350-9CBE605748AA}" srcId="{C602D9C9-2DEF-484C-BE63-4B47D8BAD7D3}" destId="{B6593834-CD73-401D-958D-CE0BE41C786E}" srcOrd="4" destOrd="0" parTransId="{42A47A50-74B2-4535-B182-5061CD77A4C5}" sibTransId="{699D1C11-D5B7-4A12-A609-58451D4AF5E0}"/>
    <dgm:cxn modelId="{B66C5065-B4C0-4D05-8FA6-B0E35ACE8B61}" srcId="{C602D9C9-2DEF-484C-BE63-4B47D8BAD7D3}" destId="{8C44FECF-4DAF-4310-9161-2645DD266BD4}" srcOrd="0" destOrd="0" parTransId="{B63259FB-3AE7-4B06-951F-794BF6B445A6}" sibTransId="{5153E4DB-9FE8-4A40-A9CB-0AD71A221C57}"/>
    <dgm:cxn modelId="{36A5F469-5D74-45C7-B4FA-B23C92AE6B9C}" srcId="{C602D9C9-2DEF-484C-BE63-4B47D8BAD7D3}" destId="{E73F1289-1A71-4199-926C-FA5C0B05B3EC}" srcOrd="1" destOrd="0" parTransId="{226263B5-8727-4B37-B0FB-EFCD0204B26E}" sibTransId="{B9E0AFD3-B98E-4DB8-BA0B-32FD7748BE0F}"/>
    <dgm:cxn modelId="{7B525677-0D9E-4C60-BC73-ACC0CB492E57}" type="presOf" srcId="{E73F1289-1A71-4199-926C-FA5C0B05B3EC}" destId="{3AC3023F-E423-4849-B6E6-000C8175B07C}" srcOrd="0" destOrd="0" presId="urn:microsoft.com/office/officeart/2005/8/layout/vList4"/>
    <dgm:cxn modelId="{57441C95-1BB6-4416-B819-3F871A083D6D}" type="presOf" srcId="{BA90EB86-5DC1-4B08-BFF9-A6E8FB822F83}" destId="{E0A9B945-8EA3-4DF9-98E5-5F520023D4F5}" srcOrd="0" destOrd="0" presId="urn:microsoft.com/office/officeart/2005/8/layout/vList4"/>
    <dgm:cxn modelId="{755AD4AF-034E-4BD9-B7E1-B5096D00B17B}" type="presOf" srcId="{B6593834-CD73-401D-958D-CE0BE41C786E}" destId="{FAD2A37F-356C-4F12-AB88-70D91E0048DF}" srcOrd="1" destOrd="0" presId="urn:microsoft.com/office/officeart/2005/8/layout/vList4"/>
    <dgm:cxn modelId="{2B5991B9-8BE4-411E-94A0-5539F8665BEE}" type="presOf" srcId="{E7EFDC2A-32E2-457C-8642-6F94EAE38AA0}" destId="{520CC734-032A-4340-8106-79664DD9EA47}" srcOrd="0" destOrd="0" presId="urn:microsoft.com/office/officeart/2005/8/layout/vList4"/>
    <dgm:cxn modelId="{8634D1BD-5B50-4278-8D17-80A10BE863CC}" type="presOf" srcId="{E7EFDC2A-32E2-457C-8642-6F94EAE38AA0}" destId="{4017DF3F-9479-4A85-A89C-3990F6FB62D2}" srcOrd="1" destOrd="0" presId="urn:microsoft.com/office/officeart/2005/8/layout/vList4"/>
    <dgm:cxn modelId="{2F24D9CC-5E16-4041-BDD3-1DAF845DD25E}" type="presOf" srcId="{8C44FECF-4DAF-4310-9161-2645DD266BD4}" destId="{00FAB1AE-A0E1-489B-9FE1-EEC7E5AF85B3}" srcOrd="1" destOrd="0" presId="urn:microsoft.com/office/officeart/2005/8/layout/vList4"/>
    <dgm:cxn modelId="{064DEDCF-F073-4E97-BED9-4791DF67F470}" type="presOf" srcId="{C602D9C9-2DEF-484C-BE63-4B47D8BAD7D3}" destId="{87DF8C47-F7ED-4F94-B2A6-0A208852C3DE}" srcOrd="0" destOrd="0" presId="urn:microsoft.com/office/officeart/2005/8/layout/vList4"/>
    <dgm:cxn modelId="{7DD6E7D5-431F-4CFD-B627-4FE8FF23059A}" type="presOf" srcId="{B6593834-CD73-401D-958D-CE0BE41C786E}" destId="{1E735001-8BCD-4B3D-BD79-095AE75EA840}" srcOrd="0" destOrd="0" presId="urn:microsoft.com/office/officeart/2005/8/layout/vList4"/>
    <dgm:cxn modelId="{DD49D3E2-1844-4521-B1B7-F74B7E6A652B}" srcId="{C602D9C9-2DEF-484C-BE63-4B47D8BAD7D3}" destId="{BA90EB86-5DC1-4B08-BFF9-A6E8FB822F83}" srcOrd="3" destOrd="0" parTransId="{2E60FE8A-975A-4598-B205-CD280ED081FA}" sibTransId="{4C056168-05CA-4EF6-8B58-561874363764}"/>
    <dgm:cxn modelId="{92376EFE-D78B-4F58-A622-4B326465D83C}" srcId="{C602D9C9-2DEF-484C-BE63-4B47D8BAD7D3}" destId="{E7EFDC2A-32E2-457C-8642-6F94EAE38AA0}" srcOrd="2" destOrd="0" parTransId="{AC1BAA8A-F00B-48FB-A8DF-F8D9617D9B8E}" sibTransId="{2185BC58-BE85-4C5F-92C6-55CA0404EF5A}"/>
    <dgm:cxn modelId="{975AD6FF-9718-4B7C-B199-998C59ABB0AF}" type="presOf" srcId="{8C44FECF-4DAF-4310-9161-2645DD266BD4}" destId="{8B66B038-2DDA-46A1-80AE-4BE41666897E}" srcOrd="0" destOrd="0" presId="urn:microsoft.com/office/officeart/2005/8/layout/vList4"/>
    <dgm:cxn modelId="{C7E989ED-61D1-4437-A86D-CE846CAE78CB}" type="presParOf" srcId="{87DF8C47-F7ED-4F94-B2A6-0A208852C3DE}" destId="{B8603158-09AB-4471-8F60-8178024FBDEE}" srcOrd="0" destOrd="0" presId="urn:microsoft.com/office/officeart/2005/8/layout/vList4"/>
    <dgm:cxn modelId="{0B902E59-A2D0-4EDF-AE87-97273C0C0A4B}" type="presParOf" srcId="{B8603158-09AB-4471-8F60-8178024FBDEE}" destId="{8B66B038-2DDA-46A1-80AE-4BE41666897E}" srcOrd="0" destOrd="0" presId="urn:microsoft.com/office/officeart/2005/8/layout/vList4"/>
    <dgm:cxn modelId="{4746F8D6-8915-4649-AE55-C54EECE6B287}" type="presParOf" srcId="{B8603158-09AB-4471-8F60-8178024FBDEE}" destId="{1AFD7D47-5A98-45A4-8465-1F208915A7AD}" srcOrd="1" destOrd="0" presId="urn:microsoft.com/office/officeart/2005/8/layout/vList4"/>
    <dgm:cxn modelId="{1AC3E630-A894-4E77-BCF9-08A9AAC698DA}" type="presParOf" srcId="{B8603158-09AB-4471-8F60-8178024FBDEE}" destId="{00FAB1AE-A0E1-489B-9FE1-EEC7E5AF85B3}" srcOrd="2" destOrd="0" presId="urn:microsoft.com/office/officeart/2005/8/layout/vList4"/>
    <dgm:cxn modelId="{9AE5C965-49A8-4424-80CC-274FABD32392}" type="presParOf" srcId="{87DF8C47-F7ED-4F94-B2A6-0A208852C3DE}" destId="{05085313-2918-47A3-B128-5CE45A9265EA}" srcOrd="1" destOrd="0" presId="urn:microsoft.com/office/officeart/2005/8/layout/vList4"/>
    <dgm:cxn modelId="{44CED53F-DC0B-419B-B0AE-BAC7C3207EBF}" type="presParOf" srcId="{87DF8C47-F7ED-4F94-B2A6-0A208852C3DE}" destId="{DA67FB3D-36FF-4B2C-9DA1-D5C9BA4DC98C}" srcOrd="2" destOrd="0" presId="urn:microsoft.com/office/officeart/2005/8/layout/vList4"/>
    <dgm:cxn modelId="{6161C6C3-A018-4C9C-BDA0-7A3D98B66EAA}" type="presParOf" srcId="{DA67FB3D-36FF-4B2C-9DA1-D5C9BA4DC98C}" destId="{3AC3023F-E423-4849-B6E6-000C8175B07C}" srcOrd="0" destOrd="0" presId="urn:microsoft.com/office/officeart/2005/8/layout/vList4"/>
    <dgm:cxn modelId="{81AA8A4D-5E84-4FA0-AEAF-DA9E31745F28}" type="presParOf" srcId="{DA67FB3D-36FF-4B2C-9DA1-D5C9BA4DC98C}" destId="{218F876C-8B86-412A-83A9-BF25A674258E}" srcOrd="1" destOrd="0" presId="urn:microsoft.com/office/officeart/2005/8/layout/vList4"/>
    <dgm:cxn modelId="{54D7F795-64B6-45A0-ADC4-756C0136EF8A}" type="presParOf" srcId="{DA67FB3D-36FF-4B2C-9DA1-D5C9BA4DC98C}" destId="{E0BB3B3F-73A5-41AE-B412-A26EED2BC721}" srcOrd="2" destOrd="0" presId="urn:microsoft.com/office/officeart/2005/8/layout/vList4"/>
    <dgm:cxn modelId="{035C124F-A484-4891-9FE8-FD8BFBFA1F97}" type="presParOf" srcId="{87DF8C47-F7ED-4F94-B2A6-0A208852C3DE}" destId="{592A9645-88A3-4E22-AFB3-40672D1C260D}" srcOrd="3" destOrd="0" presId="urn:microsoft.com/office/officeart/2005/8/layout/vList4"/>
    <dgm:cxn modelId="{98D11F35-FCE9-43C2-8CB9-4625A65B6842}" type="presParOf" srcId="{87DF8C47-F7ED-4F94-B2A6-0A208852C3DE}" destId="{84BF09B6-F8BD-44DA-A4A3-DAA9604BD743}" srcOrd="4" destOrd="0" presId="urn:microsoft.com/office/officeart/2005/8/layout/vList4"/>
    <dgm:cxn modelId="{20C088AB-5BF1-4977-8D6E-5A69B9569A44}" type="presParOf" srcId="{84BF09B6-F8BD-44DA-A4A3-DAA9604BD743}" destId="{520CC734-032A-4340-8106-79664DD9EA47}" srcOrd="0" destOrd="0" presId="urn:microsoft.com/office/officeart/2005/8/layout/vList4"/>
    <dgm:cxn modelId="{43B84C44-9F41-4CC4-B477-0AD6E1F0F715}" type="presParOf" srcId="{84BF09B6-F8BD-44DA-A4A3-DAA9604BD743}" destId="{B221669F-97B8-42C9-82FC-737826A50E69}" srcOrd="1" destOrd="0" presId="urn:microsoft.com/office/officeart/2005/8/layout/vList4"/>
    <dgm:cxn modelId="{FE5E20C9-43C6-4390-AF1B-9701692E4DE7}" type="presParOf" srcId="{84BF09B6-F8BD-44DA-A4A3-DAA9604BD743}" destId="{4017DF3F-9479-4A85-A89C-3990F6FB62D2}" srcOrd="2" destOrd="0" presId="urn:microsoft.com/office/officeart/2005/8/layout/vList4"/>
    <dgm:cxn modelId="{C06D75C2-79FF-4099-A4FA-4ADE10205A47}" type="presParOf" srcId="{87DF8C47-F7ED-4F94-B2A6-0A208852C3DE}" destId="{06D83500-ED1E-49FA-97BE-5D9199E9E1EB}" srcOrd="5" destOrd="0" presId="urn:microsoft.com/office/officeart/2005/8/layout/vList4"/>
    <dgm:cxn modelId="{10780CC0-1033-44F1-9EB5-54EE0E389298}" type="presParOf" srcId="{87DF8C47-F7ED-4F94-B2A6-0A208852C3DE}" destId="{11D19469-7428-4ECF-9E0D-7B772D3D26A6}" srcOrd="6" destOrd="0" presId="urn:microsoft.com/office/officeart/2005/8/layout/vList4"/>
    <dgm:cxn modelId="{15810F98-7DEB-4CFF-88A1-BB84CE4F002D}" type="presParOf" srcId="{11D19469-7428-4ECF-9E0D-7B772D3D26A6}" destId="{E0A9B945-8EA3-4DF9-98E5-5F520023D4F5}" srcOrd="0" destOrd="0" presId="urn:microsoft.com/office/officeart/2005/8/layout/vList4"/>
    <dgm:cxn modelId="{BF4FDC95-08CA-4928-A78F-340E6FB8EFFA}" type="presParOf" srcId="{11D19469-7428-4ECF-9E0D-7B772D3D26A6}" destId="{A3EE73A1-478F-44AF-97F4-0E64464AEE4F}" srcOrd="1" destOrd="0" presId="urn:microsoft.com/office/officeart/2005/8/layout/vList4"/>
    <dgm:cxn modelId="{0B72C6CD-5D3E-470B-B1C3-083A4474F78C}" type="presParOf" srcId="{11D19469-7428-4ECF-9E0D-7B772D3D26A6}" destId="{F454215B-5263-4787-A2ED-93B0199FB829}" srcOrd="2" destOrd="0" presId="urn:microsoft.com/office/officeart/2005/8/layout/vList4"/>
    <dgm:cxn modelId="{BC895D31-E9D5-4532-B185-EF265282C8BE}" type="presParOf" srcId="{87DF8C47-F7ED-4F94-B2A6-0A208852C3DE}" destId="{3D81540E-24BC-46C1-A82D-AFEAA4BA4154}" srcOrd="7" destOrd="0" presId="urn:microsoft.com/office/officeart/2005/8/layout/vList4"/>
    <dgm:cxn modelId="{D5081F69-3173-4C77-9F10-D264F1F96EE3}" type="presParOf" srcId="{87DF8C47-F7ED-4F94-B2A6-0A208852C3DE}" destId="{043D2611-E51A-4D69-B53D-84155CD4E360}" srcOrd="8" destOrd="0" presId="urn:microsoft.com/office/officeart/2005/8/layout/vList4"/>
    <dgm:cxn modelId="{50F75E17-468C-43E9-BF13-63ECF61975B9}" type="presParOf" srcId="{043D2611-E51A-4D69-B53D-84155CD4E360}" destId="{1E735001-8BCD-4B3D-BD79-095AE75EA840}" srcOrd="0" destOrd="0" presId="urn:microsoft.com/office/officeart/2005/8/layout/vList4"/>
    <dgm:cxn modelId="{2F3F5099-045E-4C4B-B8A6-FDEEB72D9076}" type="presParOf" srcId="{043D2611-E51A-4D69-B53D-84155CD4E360}" destId="{A6537CC8-DCEA-40BD-9003-470FEBB5D3FD}" srcOrd="1" destOrd="0" presId="urn:microsoft.com/office/officeart/2005/8/layout/vList4"/>
    <dgm:cxn modelId="{67B0C24D-55E7-413C-A603-A9AAB6436513}" type="presParOf" srcId="{043D2611-E51A-4D69-B53D-84155CD4E360}" destId="{FAD2A37F-356C-4F12-AB88-70D91E0048DF}"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69AD40B-D004-4E5F-8C48-877B233FBC16}" type="doc">
      <dgm:prSet loTypeId="urn:microsoft.com/office/officeart/2008/layout/AlternatingPictureBlocks" loCatId="list" qsTypeId="urn:microsoft.com/office/officeart/2005/8/quickstyle/simple5" qsCatId="simple" csTypeId="urn:microsoft.com/office/officeart/2005/8/colors/colorful3" csCatId="colorful"/>
      <dgm:spPr/>
      <dgm:t>
        <a:bodyPr/>
        <a:lstStyle/>
        <a:p>
          <a:endParaRPr lang="en-IN"/>
        </a:p>
      </dgm:t>
    </dgm:pt>
    <dgm:pt modelId="{920D2346-7E15-480F-8AE1-334AF824CD37}">
      <dgm:prSet/>
      <dgm:spPr/>
      <dgm:t>
        <a:bodyPr/>
        <a:lstStyle/>
        <a:p>
          <a:r>
            <a:rPr lang="en-US"/>
            <a:t>This shows the responsibility of business towards society in terms of spending a part of its profits towards civic and educational facilities (Joshi and Kapoor, 2004). </a:t>
          </a:r>
          <a:endParaRPr lang="en-IN"/>
        </a:p>
      </dgm:t>
    </dgm:pt>
    <dgm:pt modelId="{E1CFE155-7753-4D05-B821-F13DCA18B29C}" type="parTrans" cxnId="{1E5C6E67-7FA5-40EA-9FB8-D8FA06685976}">
      <dgm:prSet/>
      <dgm:spPr/>
      <dgm:t>
        <a:bodyPr/>
        <a:lstStyle/>
        <a:p>
          <a:endParaRPr lang="en-IN"/>
        </a:p>
      </dgm:t>
    </dgm:pt>
    <dgm:pt modelId="{86113DEB-1A50-4676-B573-BDACBACD69F7}" type="sibTrans" cxnId="{1E5C6E67-7FA5-40EA-9FB8-D8FA06685976}">
      <dgm:prSet/>
      <dgm:spPr/>
      <dgm:t>
        <a:bodyPr/>
        <a:lstStyle/>
        <a:p>
          <a:endParaRPr lang="en-IN"/>
        </a:p>
      </dgm:t>
    </dgm:pt>
    <dgm:pt modelId="{5C7A962C-99CF-47A4-9386-B06ED7E5EC57}">
      <dgm:prSet/>
      <dgm:spPr/>
      <dgm:t>
        <a:bodyPr/>
        <a:lstStyle/>
        <a:p>
          <a:r>
            <a:rPr lang="en-US"/>
            <a:t>Infosys is performing its responsibility towards community by being engaged in providing educational facilities, healthcare facilities and contributing towards art and culture.</a:t>
          </a:r>
          <a:endParaRPr lang="en-IN"/>
        </a:p>
      </dgm:t>
    </dgm:pt>
    <dgm:pt modelId="{9305FEA1-E034-4E83-8113-078C8433711E}" type="parTrans" cxnId="{750D025C-CAAC-4C0C-AE00-02F5538ACDE5}">
      <dgm:prSet/>
      <dgm:spPr/>
      <dgm:t>
        <a:bodyPr/>
        <a:lstStyle/>
        <a:p>
          <a:endParaRPr lang="en-IN"/>
        </a:p>
      </dgm:t>
    </dgm:pt>
    <dgm:pt modelId="{FD6B5674-87BA-444A-A60D-CAFB9E14504C}" type="sibTrans" cxnId="{750D025C-CAAC-4C0C-AE00-02F5538ACDE5}">
      <dgm:prSet/>
      <dgm:spPr/>
      <dgm:t>
        <a:bodyPr/>
        <a:lstStyle/>
        <a:p>
          <a:endParaRPr lang="en-IN"/>
        </a:p>
      </dgm:t>
    </dgm:pt>
    <dgm:pt modelId="{5D5D62B6-E130-4C59-8745-3B965DCA4C4D}" type="pres">
      <dgm:prSet presAssocID="{F69AD40B-D004-4E5F-8C48-877B233FBC16}" presName="linearFlow" presStyleCnt="0">
        <dgm:presLayoutVars>
          <dgm:dir/>
          <dgm:resizeHandles val="exact"/>
        </dgm:presLayoutVars>
      </dgm:prSet>
      <dgm:spPr/>
    </dgm:pt>
    <dgm:pt modelId="{824C4195-3BD5-4E1C-BC5B-5042875FDA74}" type="pres">
      <dgm:prSet presAssocID="{920D2346-7E15-480F-8AE1-334AF824CD37}" presName="comp" presStyleCnt="0"/>
      <dgm:spPr/>
    </dgm:pt>
    <dgm:pt modelId="{5BDB988A-9231-49C9-AFA9-12287A2DB641}" type="pres">
      <dgm:prSet presAssocID="{920D2346-7E15-480F-8AE1-334AF824CD37}" presName="rect2" presStyleLbl="node1" presStyleIdx="0" presStyleCnt="2">
        <dgm:presLayoutVars>
          <dgm:bulletEnabled val="1"/>
        </dgm:presLayoutVars>
      </dgm:prSet>
      <dgm:spPr/>
    </dgm:pt>
    <dgm:pt modelId="{72592442-9D85-4548-A1D6-36619FB0125D}" type="pres">
      <dgm:prSet presAssocID="{920D2346-7E15-480F-8AE1-334AF824CD37}" presName="rect1" presStyleLbl="lnNode1" presStyleIdx="0" presStyleCnt="2"/>
      <dgm:spPr/>
    </dgm:pt>
    <dgm:pt modelId="{5AD95BD0-FF33-4192-B116-9191B8BBE78C}" type="pres">
      <dgm:prSet presAssocID="{86113DEB-1A50-4676-B573-BDACBACD69F7}" presName="sibTrans" presStyleCnt="0"/>
      <dgm:spPr/>
    </dgm:pt>
    <dgm:pt modelId="{BF4350CA-9CD7-4758-9B0D-E8015625F9E5}" type="pres">
      <dgm:prSet presAssocID="{5C7A962C-99CF-47A4-9386-B06ED7E5EC57}" presName="comp" presStyleCnt="0"/>
      <dgm:spPr/>
    </dgm:pt>
    <dgm:pt modelId="{08625DBF-F244-4168-88AE-82AA22C0F20D}" type="pres">
      <dgm:prSet presAssocID="{5C7A962C-99CF-47A4-9386-B06ED7E5EC57}" presName="rect2" presStyleLbl="node1" presStyleIdx="1" presStyleCnt="2">
        <dgm:presLayoutVars>
          <dgm:bulletEnabled val="1"/>
        </dgm:presLayoutVars>
      </dgm:prSet>
      <dgm:spPr/>
    </dgm:pt>
    <dgm:pt modelId="{787EC315-289A-4F98-9289-36CA7E690509}" type="pres">
      <dgm:prSet presAssocID="{5C7A962C-99CF-47A4-9386-B06ED7E5EC57}" presName="rect1" presStyleLbl="lnNode1" presStyleIdx="1" presStyleCnt="2"/>
      <dgm:spPr/>
    </dgm:pt>
  </dgm:ptLst>
  <dgm:cxnLst>
    <dgm:cxn modelId="{D971B11D-EA5E-4210-A34E-19334DDFE466}" type="presOf" srcId="{F69AD40B-D004-4E5F-8C48-877B233FBC16}" destId="{5D5D62B6-E130-4C59-8745-3B965DCA4C4D}" srcOrd="0" destOrd="0" presId="urn:microsoft.com/office/officeart/2008/layout/AlternatingPictureBlocks"/>
    <dgm:cxn modelId="{750D025C-CAAC-4C0C-AE00-02F5538ACDE5}" srcId="{F69AD40B-D004-4E5F-8C48-877B233FBC16}" destId="{5C7A962C-99CF-47A4-9386-B06ED7E5EC57}" srcOrd="1" destOrd="0" parTransId="{9305FEA1-E034-4E83-8113-078C8433711E}" sibTransId="{FD6B5674-87BA-444A-A60D-CAFB9E14504C}"/>
    <dgm:cxn modelId="{1E5C6E67-7FA5-40EA-9FB8-D8FA06685976}" srcId="{F69AD40B-D004-4E5F-8C48-877B233FBC16}" destId="{920D2346-7E15-480F-8AE1-334AF824CD37}" srcOrd="0" destOrd="0" parTransId="{E1CFE155-7753-4D05-B821-F13DCA18B29C}" sibTransId="{86113DEB-1A50-4676-B573-BDACBACD69F7}"/>
    <dgm:cxn modelId="{8DA085B2-074C-4BEB-AF9D-4B71124C1458}" type="presOf" srcId="{5C7A962C-99CF-47A4-9386-B06ED7E5EC57}" destId="{08625DBF-F244-4168-88AE-82AA22C0F20D}" srcOrd="0" destOrd="0" presId="urn:microsoft.com/office/officeart/2008/layout/AlternatingPictureBlocks"/>
    <dgm:cxn modelId="{C890EEF5-8D5E-4616-ABE6-59287AD978CB}" type="presOf" srcId="{920D2346-7E15-480F-8AE1-334AF824CD37}" destId="{5BDB988A-9231-49C9-AFA9-12287A2DB641}" srcOrd="0" destOrd="0" presId="urn:microsoft.com/office/officeart/2008/layout/AlternatingPictureBlocks"/>
    <dgm:cxn modelId="{A7A24141-A314-4D3B-86D2-6952389334F3}" type="presParOf" srcId="{5D5D62B6-E130-4C59-8745-3B965DCA4C4D}" destId="{824C4195-3BD5-4E1C-BC5B-5042875FDA74}" srcOrd="0" destOrd="0" presId="urn:microsoft.com/office/officeart/2008/layout/AlternatingPictureBlocks"/>
    <dgm:cxn modelId="{E97F8951-7F5C-4EFB-82C3-C4B22756E671}" type="presParOf" srcId="{824C4195-3BD5-4E1C-BC5B-5042875FDA74}" destId="{5BDB988A-9231-49C9-AFA9-12287A2DB641}" srcOrd="0" destOrd="0" presId="urn:microsoft.com/office/officeart/2008/layout/AlternatingPictureBlocks"/>
    <dgm:cxn modelId="{49EE01DF-3BE1-4E26-A281-F81BF59082CC}" type="presParOf" srcId="{824C4195-3BD5-4E1C-BC5B-5042875FDA74}" destId="{72592442-9D85-4548-A1D6-36619FB0125D}" srcOrd="1" destOrd="0" presId="urn:microsoft.com/office/officeart/2008/layout/AlternatingPictureBlocks"/>
    <dgm:cxn modelId="{2BBD14F9-EB54-48AE-A396-FAB36A23E18F}" type="presParOf" srcId="{5D5D62B6-E130-4C59-8745-3B965DCA4C4D}" destId="{5AD95BD0-FF33-4192-B116-9191B8BBE78C}" srcOrd="1" destOrd="0" presId="urn:microsoft.com/office/officeart/2008/layout/AlternatingPictureBlocks"/>
    <dgm:cxn modelId="{AF67ED8B-033E-4608-9BD0-1D52E271945A}" type="presParOf" srcId="{5D5D62B6-E130-4C59-8745-3B965DCA4C4D}" destId="{BF4350CA-9CD7-4758-9B0D-E8015625F9E5}" srcOrd="2" destOrd="0" presId="urn:microsoft.com/office/officeart/2008/layout/AlternatingPictureBlocks"/>
    <dgm:cxn modelId="{DC7A8E4D-11D5-4CCC-A0F6-55EB30C6CC75}" type="presParOf" srcId="{BF4350CA-9CD7-4758-9B0D-E8015625F9E5}" destId="{08625DBF-F244-4168-88AE-82AA22C0F20D}" srcOrd="0" destOrd="0" presId="urn:microsoft.com/office/officeart/2008/layout/AlternatingPictureBlocks"/>
    <dgm:cxn modelId="{9641BAFC-6852-4DA8-9A62-3A7CE81C1A29}" type="presParOf" srcId="{BF4350CA-9CD7-4758-9B0D-E8015625F9E5}" destId="{787EC315-289A-4F98-9289-36CA7E690509}"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675CC4A-1B83-4423-A6DB-669F94BAC51B}"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8772130-063A-4C88-A11B-01F0EE513479}">
      <dgm:prSet/>
      <dgm:spPr/>
      <dgm:t>
        <a:bodyPr/>
        <a:lstStyle/>
        <a:p>
          <a:pPr>
            <a:defRPr cap="all"/>
          </a:pPr>
          <a:r>
            <a:rPr lang="en-US" b="0" i="0" dirty="0"/>
            <a:t>revive the art of the weavers of </a:t>
          </a:r>
          <a:r>
            <a:rPr lang="en-US" b="0" i="0" dirty="0" err="1"/>
            <a:t>Pochampalli</a:t>
          </a:r>
          <a:r>
            <a:rPr lang="en-US" b="0" i="0" dirty="0"/>
            <a:t> village in Telangana.</a:t>
          </a:r>
          <a:endParaRPr lang="en-US" dirty="0"/>
        </a:p>
      </dgm:t>
    </dgm:pt>
    <dgm:pt modelId="{C82F2244-A9EA-4528-B0A6-C7B679451BAC}" type="parTrans" cxnId="{B347E3CD-7288-407A-AD16-5421B4CD0C72}">
      <dgm:prSet/>
      <dgm:spPr/>
      <dgm:t>
        <a:bodyPr/>
        <a:lstStyle/>
        <a:p>
          <a:endParaRPr lang="en-US"/>
        </a:p>
      </dgm:t>
    </dgm:pt>
    <dgm:pt modelId="{6C153A71-A983-41EF-B566-C8A0B7454C73}" type="sibTrans" cxnId="{B347E3CD-7288-407A-AD16-5421B4CD0C72}">
      <dgm:prSet/>
      <dgm:spPr/>
      <dgm:t>
        <a:bodyPr/>
        <a:lstStyle/>
        <a:p>
          <a:endParaRPr lang="en-US"/>
        </a:p>
      </dgm:t>
    </dgm:pt>
    <dgm:pt modelId="{013318CD-C944-4534-8A35-FF311659964C}">
      <dgm:prSet/>
      <dgm:spPr/>
      <dgm:t>
        <a:bodyPr/>
        <a:lstStyle/>
        <a:p>
          <a:pPr>
            <a:defRPr cap="all"/>
          </a:pPr>
          <a:r>
            <a:rPr lang="en-US" b="0" i="0" dirty="0"/>
            <a:t>Today, the scope of the foundation's activities has widened to identifying under-privileged artists from different walks of life</a:t>
          </a:r>
          <a:endParaRPr lang="en-US" dirty="0"/>
        </a:p>
      </dgm:t>
    </dgm:pt>
    <dgm:pt modelId="{DF932DAD-B0C1-470E-8FE1-C959F18868DC}" type="parTrans" cxnId="{BA549B28-5E6F-44F7-BE0A-E857A3EF2FE3}">
      <dgm:prSet/>
      <dgm:spPr/>
      <dgm:t>
        <a:bodyPr/>
        <a:lstStyle/>
        <a:p>
          <a:endParaRPr lang="en-US"/>
        </a:p>
      </dgm:t>
    </dgm:pt>
    <dgm:pt modelId="{95640CE3-F011-4CF4-9241-A803413D1D87}" type="sibTrans" cxnId="{BA549B28-5E6F-44F7-BE0A-E857A3EF2FE3}">
      <dgm:prSet/>
      <dgm:spPr/>
      <dgm:t>
        <a:bodyPr/>
        <a:lstStyle/>
        <a:p>
          <a:endParaRPr lang="en-US"/>
        </a:p>
      </dgm:t>
    </dgm:pt>
    <dgm:pt modelId="{330AF017-1688-4EFC-807C-E1618E850D41}">
      <dgm:prSet/>
      <dgm:spPr/>
      <dgm:t>
        <a:bodyPr/>
        <a:lstStyle/>
        <a:p>
          <a:pPr>
            <a:defRPr cap="all"/>
          </a:pPr>
          <a:r>
            <a:rPr lang="en-US" b="0" i="0" dirty="0"/>
            <a:t>In Karnataka, the </a:t>
          </a:r>
          <a:r>
            <a:rPr lang="en-US" b="0" i="0" dirty="0" err="1"/>
            <a:t>Gamaka</a:t>
          </a:r>
          <a:r>
            <a:rPr lang="en-US" b="0" i="0" dirty="0"/>
            <a:t> form of music was fast disappearing. </a:t>
          </a:r>
          <a:endParaRPr lang="en-US" dirty="0"/>
        </a:p>
      </dgm:t>
    </dgm:pt>
    <dgm:pt modelId="{0DAF3CE5-38FF-40E2-BC38-5F05880C19E0}" type="parTrans" cxnId="{45648F75-B02D-4A42-988C-E2DEE3F3087C}">
      <dgm:prSet/>
      <dgm:spPr/>
      <dgm:t>
        <a:bodyPr/>
        <a:lstStyle/>
        <a:p>
          <a:endParaRPr lang="en-US"/>
        </a:p>
      </dgm:t>
    </dgm:pt>
    <dgm:pt modelId="{A16AF0C5-90FC-485F-A253-B3BA29A0773D}" type="sibTrans" cxnId="{45648F75-B02D-4A42-988C-E2DEE3F3087C}">
      <dgm:prSet/>
      <dgm:spPr/>
      <dgm:t>
        <a:bodyPr/>
        <a:lstStyle/>
        <a:p>
          <a:endParaRPr lang="en-US"/>
        </a:p>
      </dgm:t>
    </dgm:pt>
    <dgm:pt modelId="{546F6760-4DA0-4DAA-A42A-8989769673AE}">
      <dgm:prSet/>
      <dgm:spPr/>
      <dgm:t>
        <a:bodyPr/>
        <a:lstStyle/>
        <a:p>
          <a:pPr>
            <a:defRPr cap="all"/>
          </a:pPr>
          <a:r>
            <a:rPr lang="en-US" b="0" i="0" dirty="0"/>
            <a:t>The Foundation coordinated a project to donate more than 200 sets - comprising a </a:t>
          </a:r>
          <a:r>
            <a:rPr lang="en-US" b="0" i="0" dirty="0" err="1"/>
            <a:t>Gamaka</a:t>
          </a:r>
          <a:r>
            <a:rPr lang="en-US" b="0" i="0" dirty="0"/>
            <a:t> cassette and record player - to 100 rural schools in Karnataka, to bring the dying art.</a:t>
          </a:r>
          <a:endParaRPr lang="en-US" dirty="0"/>
        </a:p>
      </dgm:t>
    </dgm:pt>
    <dgm:pt modelId="{A606EA2F-D321-4E78-B477-61ACEB1BCB1A}" type="parTrans" cxnId="{CCEB42EA-95AC-41E3-859F-07B51185FC1F}">
      <dgm:prSet/>
      <dgm:spPr/>
      <dgm:t>
        <a:bodyPr/>
        <a:lstStyle/>
        <a:p>
          <a:endParaRPr lang="en-US"/>
        </a:p>
      </dgm:t>
    </dgm:pt>
    <dgm:pt modelId="{9BF98373-A868-4B57-9A1B-E735AA224F0F}" type="sibTrans" cxnId="{CCEB42EA-95AC-41E3-859F-07B51185FC1F}">
      <dgm:prSet/>
      <dgm:spPr/>
      <dgm:t>
        <a:bodyPr/>
        <a:lstStyle/>
        <a:p>
          <a:endParaRPr lang="en-US"/>
        </a:p>
      </dgm:t>
    </dgm:pt>
    <dgm:pt modelId="{F0154FF9-9BCC-40DE-8B91-30AFF1A917C2}" type="pres">
      <dgm:prSet presAssocID="{2675CC4A-1B83-4423-A6DB-669F94BAC51B}" presName="root" presStyleCnt="0">
        <dgm:presLayoutVars>
          <dgm:dir/>
          <dgm:resizeHandles val="exact"/>
        </dgm:presLayoutVars>
      </dgm:prSet>
      <dgm:spPr/>
    </dgm:pt>
    <dgm:pt modelId="{E4A822BE-355E-4875-92E3-06E2E8D7EBA1}" type="pres">
      <dgm:prSet presAssocID="{48772130-063A-4C88-A11B-01F0EE513479}" presName="compNode" presStyleCnt="0"/>
      <dgm:spPr/>
    </dgm:pt>
    <dgm:pt modelId="{29BC0E0B-CC26-401F-BAE0-590E5513ABB6}" type="pres">
      <dgm:prSet presAssocID="{48772130-063A-4C88-A11B-01F0EE513479}" presName="iconBgRect" presStyleLbl="bgShp" presStyleIdx="0" presStyleCnt="4"/>
      <dgm:spPr/>
    </dgm:pt>
    <dgm:pt modelId="{3ACB93B9-2E75-452F-8D60-F660147E975D}" type="pres">
      <dgm:prSet presAssocID="{48772130-063A-4C88-A11B-01F0EE51347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Kiosk"/>
        </a:ext>
      </dgm:extLst>
    </dgm:pt>
    <dgm:pt modelId="{73001BA4-42AB-4B63-9AB1-1A04699F5A4B}" type="pres">
      <dgm:prSet presAssocID="{48772130-063A-4C88-A11B-01F0EE513479}" presName="spaceRect" presStyleCnt="0"/>
      <dgm:spPr/>
    </dgm:pt>
    <dgm:pt modelId="{5148E027-6B1B-4D4C-8ECF-B1B885D532C9}" type="pres">
      <dgm:prSet presAssocID="{48772130-063A-4C88-A11B-01F0EE513479}" presName="textRect" presStyleLbl="revTx" presStyleIdx="0" presStyleCnt="4">
        <dgm:presLayoutVars>
          <dgm:chMax val="1"/>
          <dgm:chPref val="1"/>
        </dgm:presLayoutVars>
      </dgm:prSet>
      <dgm:spPr/>
    </dgm:pt>
    <dgm:pt modelId="{7243BA5E-BF09-4F44-8671-8587C0866662}" type="pres">
      <dgm:prSet presAssocID="{6C153A71-A983-41EF-B566-C8A0B7454C73}" presName="sibTrans" presStyleCnt="0"/>
      <dgm:spPr/>
    </dgm:pt>
    <dgm:pt modelId="{68A9CFE7-48DD-4889-8175-3579720D5866}" type="pres">
      <dgm:prSet presAssocID="{013318CD-C944-4534-8A35-FF311659964C}" presName="compNode" presStyleCnt="0"/>
      <dgm:spPr/>
    </dgm:pt>
    <dgm:pt modelId="{972381FF-51E8-41CC-A2C5-F24D04DDD48B}" type="pres">
      <dgm:prSet presAssocID="{013318CD-C944-4534-8A35-FF311659964C}" presName="iconBgRect" presStyleLbl="bgShp" presStyleIdx="1" presStyleCnt="4"/>
      <dgm:spPr/>
    </dgm:pt>
    <dgm:pt modelId="{D019EECB-E13A-4835-B032-4D2307C26AC1}" type="pres">
      <dgm:prSet presAssocID="{013318CD-C944-4534-8A35-FF311659964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rtist"/>
        </a:ext>
      </dgm:extLst>
    </dgm:pt>
    <dgm:pt modelId="{38945537-CD90-4869-8DCD-37791389DC11}" type="pres">
      <dgm:prSet presAssocID="{013318CD-C944-4534-8A35-FF311659964C}" presName="spaceRect" presStyleCnt="0"/>
      <dgm:spPr/>
    </dgm:pt>
    <dgm:pt modelId="{9A85B549-5D80-492B-8E6B-5A5F68EE0FF0}" type="pres">
      <dgm:prSet presAssocID="{013318CD-C944-4534-8A35-FF311659964C}" presName="textRect" presStyleLbl="revTx" presStyleIdx="1" presStyleCnt="4">
        <dgm:presLayoutVars>
          <dgm:chMax val="1"/>
          <dgm:chPref val="1"/>
        </dgm:presLayoutVars>
      </dgm:prSet>
      <dgm:spPr/>
    </dgm:pt>
    <dgm:pt modelId="{6282CAA1-54C1-4226-8F75-8B60CB7F2C66}" type="pres">
      <dgm:prSet presAssocID="{95640CE3-F011-4CF4-9241-A803413D1D87}" presName="sibTrans" presStyleCnt="0"/>
      <dgm:spPr/>
    </dgm:pt>
    <dgm:pt modelId="{260BDAB9-5AF0-476D-8714-DDD08BE4FA54}" type="pres">
      <dgm:prSet presAssocID="{330AF017-1688-4EFC-807C-E1618E850D41}" presName="compNode" presStyleCnt="0"/>
      <dgm:spPr/>
    </dgm:pt>
    <dgm:pt modelId="{C18C56D4-85A8-4372-AB55-E8856B0EEE13}" type="pres">
      <dgm:prSet presAssocID="{330AF017-1688-4EFC-807C-E1618E850D41}" presName="iconBgRect" presStyleLbl="bgShp" presStyleIdx="2" presStyleCnt="4"/>
      <dgm:spPr/>
    </dgm:pt>
    <dgm:pt modelId="{19ADF05F-516E-4FB0-AC79-D237167333BF}" type="pres">
      <dgm:prSet presAssocID="{330AF017-1688-4EFC-807C-E1618E850D4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usic"/>
        </a:ext>
      </dgm:extLst>
    </dgm:pt>
    <dgm:pt modelId="{6B436C7B-32E0-4C35-A872-C13AB81AE0DF}" type="pres">
      <dgm:prSet presAssocID="{330AF017-1688-4EFC-807C-E1618E850D41}" presName="spaceRect" presStyleCnt="0"/>
      <dgm:spPr/>
    </dgm:pt>
    <dgm:pt modelId="{201624AE-7CB7-468B-8645-495495C03F36}" type="pres">
      <dgm:prSet presAssocID="{330AF017-1688-4EFC-807C-E1618E850D41}" presName="textRect" presStyleLbl="revTx" presStyleIdx="2" presStyleCnt="4">
        <dgm:presLayoutVars>
          <dgm:chMax val="1"/>
          <dgm:chPref val="1"/>
        </dgm:presLayoutVars>
      </dgm:prSet>
      <dgm:spPr/>
    </dgm:pt>
    <dgm:pt modelId="{568393A6-4412-46EE-994B-6B0D23A10BDD}" type="pres">
      <dgm:prSet presAssocID="{A16AF0C5-90FC-485F-A253-B3BA29A0773D}" presName="sibTrans" presStyleCnt="0"/>
      <dgm:spPr/>
    </dgm:pt>
    <dgm:pt modelId="{0154A38E-4FA3-4FAC-852D-918CCD540924}" type="pres">
      <dgm:prSet presAssocID="{546F6760-4DA0-4DAA-A42A-8989769673AE}" presName="compNode" presStyleCnt="0"/>
      <dgm:spPr/>
    </dgm:pt>
    <dgm:pt modelId="{082ABBC7-5165-48BC-8DEF-C95C6291AE0C}" type="pres">
      <dgm:prSet presAssocID="{546F6760-4DA0-4DAA-A42A-8989769673AE}" presName="iconBgRect" presStyleLbl="bgShp" presStyleIdx="3" presStyleCnt="4"/>
      <dgm:spPr/>
    </dgm:pt>
    <dgm:pt modelId="{3B6DA5F1-415F-424A-BF75-32DBC2763AD4}" type="pres">
      <dgm:prSet presAssocID="{546F6760-4DA0-4DAA-A42A-8989769673A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iploma Roll"/>
        </a:ext>
      </dgm:extLst>
    </dgm:pt>
    <dgm:pt modelId="{358C611D-1704-4EFF-B5B2-671AE4B26948}" type="pres">
      <dgm:prSet presAssocID="{546F6760-4DA0-4DAA-A42A-8989769673AE}" presName="spaceRect" presStyleCnt="0"/>
      <dgm:spPr/>
    </dgm:pt>
    <dgm:pt modelId="{CECD7340-8320-48B6-8E6F-F9D90985AE6F}" type="pres">
      <dgm:prSet presAssocID="{546F6760-4DA0-4DAA-A42A-8989769673AE}" presName="textRect" presStyleLbl="revTx" presStyleIdx="3" presStyleCnt="4">
        <dgm:presLayoutVars>
          <dgm:chMax val="1"/>
          <dgm:chPref val="1"/>
        </dgm:presLayoutVars>
      </dgm:prSet>
      <dgm:spPr/>
    </dgm:pt>
  </dgm:ptLst>
  <dgm:cxnLst>
    <dgm:cxn modelId="{493CAE08-8B46-49D6-B0CA-24551C59FF3B}" type="presOf" srcId="{48772130-063A-4C88-A11B-01F0EE513479}" destId="{5148E027-6B1B-4D4C-8ECF-B1B885D532C9}" srcOrd="0" destOrd="0" presId="urn:microsoft.com/office/officeart/2018/5/layout/IconCircleLabelList"/>
    <dgm:cxn modelId="{25794212-6476-4655-9511-D22E669A1534}" type="presOf" srcId="{546F6760-4DA0-4DAA-A42A-8989769673AE}" destId="{CECD7340-8320-48B6-8E6F-F9D90985AE6F}" srcOrd="0" destOrd="0" presId="urn:microsoft.com/office/officeart/2018/5/layout/IconCircleLabelList"/>
    <dgm:cxn modelId="{BA549B28-5E6F-44F7-BE0A-E857A3EF2FE3}" srcId="{2675CC4A-1B83-4423-A6DB-669F94BAC51B}" destId="{013318CD-C944-4534-8A35-FF311659964C}" srcOrd="1" destOrd="0" parTransId="{DF932DAD-B0C1-470E-8FE1-C959F18868DC}" sibTransId="{95640CE3-F011-4CF4-9241-A803413D1D87}"/>
    <dgm:cxn modelId="{ADF62C43-FE39-4863-B4C2-223EC5CAEB1F}" type="presOf" srcId="{2675CC4A-1B83-4423-A6DB-669F94BAC51B}" destId="{F0154FF9-9BCC-40DE-8B91-30AFF1A917C2}" srcOrd="0" destOrd="0" presId="urn:microsoft.com/office/officeart/2018/5/layout/IconCircleLabelList"/>
    <dgm:cxn modelId="{45648F75-B02D-4A42-988C-E2DEE3F3087C}" srcId="{2675CC4A-1B83-4423-A6DB-669F94BAC51B}" destId="{330AF017-1688-4EFC-807C-E1618E850D41}" srcOrd="2" destOrd="0" parTransId="{0DAF3CE5-38FF-40E2-BC38-5F05880C19E0}" sibTransId="{A16AF0C5-90FC-485F-A253-B3BA29A0773D}"/>
    <dgm:cxn modelId="{39F083CC-ECB4-4436-A9A9-93F4A3E00D0C}" type="presOf" srcId="{330AF017-1688-4EFC-807C-E1618E850D41}" destId="{201624AE-7CB7-468B-8645-495495C03F36}" srcOrd="0" destOrd="0" presId="urn:microsoft.com/office/officeart/2018/5/layout/IconCircleLabelList"/>
    <dgm:cxn modelId="{B347E3CD-7288-407A-AD16-5421B4CD0C72}" srcId="{2675CC4A-1B83-4423-A6DB-669F94BAC51B}" destId="{48772130-063A-4C88-A11B-01F0EE513479}" srcOrd="0" destOrd="0" parTransId="{C82F2244-A9EA-4528-B0A6-C7B679451BAC}" sibTransId="{6C153A71-A983-41EF-B566-C8A0B7454C73}"/>
    <dgm:cxn modelId="{116992E9-1479-4018-B7CA-43B5652C3627}" type="presOf" srcId="{013318CD-C944-4534-8A35-FF311659964C}" destId="{9A85B549-5D80-492B-8E6B-5A5F68EE0FF0}" srcOrd="0" destOrd="0" presId="urn:microsoft.com/office/officeart/2018/5/layout/IconCircleLabelList"/>
    <dgm:cxn modelId="{CCEB42EA-95AC-41E3-859F-07B51185FC1F}" srcId="{2675CC4A-1B83-4423-A6DB-669F94BAC51B}" destId="{546F6760-4DA0-4DAA-A42A-8989769673AE}" srcOrd="3" destOrd="0" parTransId="{A606EA2F-D321-4E78-B477-61ACEB1BCB1A}" sibTransId="{9BF98373-A868-4B57-9A1B-E735AA224F0F}"/>
    <dgm:cxn modelId="{7688F9A9-51AF-4780-A693-799C290D6548}" type="presParOf" srcId="{F0154FF9-9BCC-40DE-8B91-30AFF1A917C2}" destId="{E4A822BE-355E-4875-92E3-06E2E8D7EBA1}" srcOrd="0" destOrd="0" presId="urn:microsoft.com/office/officeart/2018/5/layout/IconCircleLabelList"/>
    <dgm:cxn modelId="{852150BD-AC65-493D-8AC2-9FED73F73A9E}" type="presParOf" srcId="{E4A822BE-355E-4875-92E3-06E2E8D7EBA1}" destId="{29BC0E0B-CC26-401F-BAE0-590E5513ABB6}" srcOrd="0" destOrd="0" presId="urn:microsoft.com/office/officeart/2018/5/layout/IconCircleLabelList"/>
    <dgm:cxn modelId="{0BB357EE-D62D-4454-973A-38C17EEDDA1E}" type="presParOf" srcId="{E4A822BE-355E-4875-92E3-06E2E8D7EBA1}" destId="{3ACB93B9-2E75-452F-8D60-F660147E975D}" srcOrd="1" destOrd="0" presId="urn:microsoft.com/office/officeart/2018/5/layout/IconCircleLabelList"/>
    <dgm:cxn modelId="{2E5ECD4D-319F-43C9-A4C9-2D9842968A88}" type="presParOf" srcId="{E4A822BE-355E-4875-92E3-06E2E8D7EBA1}" destId="{73001BA4-42AB-4B63-9AB1-1A04699F5A4B}" srcOrd="2" destOrd="0" presId="urn:microsoft.com/office/officeart/2018/5/layout/IconCircleLabelList"/>
    <dgm:cxn modelId="{149F8C4E-F266-4AB9-92CA-CA97DF26D02F}" type="presParOf" srcId="{E4A822BE-355E-4875-92E3-06E2E8D7EBA1}" destId="{5148E027-6B1B-4D4C-8ECF-B1B885D532C9}" srcOrd="3" destOrd="0" presId="urn:microsoft.com/office/officeart/2018/5/layout/IconCircleLabelList"/>
    <dgm:cxn modelId="{C204666B-E90A-4A65-B8C1-5CA87F6D2290}" type="presParOf" srcId="{F0154FF9-9BCC-40DE-8B91-30AFF1A917C2}" destId="{7243BA5E-BF09-4F44-8671-8587C0866662}" srcOrd="1" destOrd="0" presId="urn:microsoft.com/office/officeart/2018/5/layout/IconCircleLabelList"/>
    <dgm:cxn modelId="{BC7CA370-C100-450E-BD59-7A29E06329F9}" type="presParOf" srcId="{F0154FF9-9BCC-40DE-8B91-30AFF1A917C2}" destId="{68A9CFE7-48DD-4889-8175-3579720D5866}" srcOrd="2" destOrd="0" presId="urn:microsoft.com/office/officeart/2018/5/layout/IconCircleLabelList"/>
    <dgm:cxn modelId="{9093DA53-70B3-4513-8615-DEFF5C7F694D}" type="presParOf" srcId="{68A9CFE7-48DD-4889-8175-3579720D5866}" destId="{972381FF-51E8-41CC-A2C5-F24D04DDD48B}" srcOrd="0" destOrd="0" presId="urn:microsoft.com/office/officeart/2018/5/layout/IconCircleLabelList"/>
    <dgm:cxn modelId="{1F61829F-8CC3-41E8-8580-4C20768E4EEC}" type="presParOf" srcId="{68A9CFE7-48DD-4889-8175-3579720D5866}" destId="{D019EECB-E13A-4835-B032-4D2307C26AC1}" srcOrd="1" destOrd="0" presId="urn:microsoft.com/office/officeart/2018/5/layout/IconCircleLabelList"/>
    <dgm:cxn modelId="{F1C66B6F-785C-43DA-996D-A187E4566CD3}" type="presParOf" srcId="{68A9CFE7-48DD-4889-8175-3579720D5866}" destId="{38945537-CD90-4869-8DCD-37791389DC11}" srcOrd="2" destOrd="0" presId="urn:microsoft.com/office/officeart/2018/5/layout/IconCircleLabelList"/>
    <dgm:cxn modelId="{A1BE7073-4345-49C6-8B2E-07399BE523E9}" type="presParOf" srcId="{68A9CFE7-48DD-4889-8175-3579720D5866}" destId="{9A85B549-5D80-492B-8E6B-5A5F68EE0FF0}" srcOrd="3" destOrd="0" presId="urn:microsoft.com/office/officeart/2018/5/layout/IconCircleLabelList"/>
    <dgm:cxn modelId="{8869CF06-23FD-4E56-8C4F-D1B86F5EAE6E}" type="presParOf" srcId="{F0154FF9-9BCC-40DE-8B91-30AFF1A917C2}" destId="{6282CAA1-54C1-4226-8F75-8B60CB7F2C66}" srcOrd="3" destOrd="0" presId="urn:microsoft.com/office/officeart/2018/5/layout/IconCircleLabelList"/>
    <dgm:cxn modelId="{236EE44C-45AF-465E-9834-A28436385B77}" type="presParOf" srcId="{F0154FF9-9BCC-40DE-8B91-30AFF1A917C2}" destId="{260BDAB9-5AF0-476D-8714-DDD08BE4FA54}" srcOrd="4" destOrd="0" presId="urn:microsoft.com/office/officeart/2018/5/layout/IconCircleLabelList"/>
    <dgm:cxn modelId="{90B088C7-4C34-462C-B505-E08FEBF0A486}" type="presParOf" srcId="{260BDAB9-5AF0-476D-8714-DDD08BE4FA54}" destId="{C18C56D4-85A8-4372-AB55-E8856B0EEE13}" srcOrd="0" destOrd="0" presId="urn:microsoft.com/office/officeart/2018/5/layout/IconCircleLabelList"/>
    <dgm:cxn modelId="{2826703C-9C50-4B62-ADFD-35716FB9AD3D}" type="presParOf" srcId="{260BDAB9-5AF0-476D-8714-DDD08BE4FA54}" destId="{19ADF05F-516E-4FB0-AC79-D237167333BF}" srcOrd="1" destOrd="0" presId="urn:microsoft.com/office/officeart/2018/5/layout/IconCircleLabelList"/>
    <dgm:cxn modelId="{733DBFD5-3880-455D-962A-E63CAC0D4EE6}" type="presParOf" srcId="{260BDAB9-5AF0-476D-8714-DDD08BE4FA54}" destId="{6B436C7B-32E0-4C35-A872-C13AB81AE0DF}" srcOrd="2" destOrd="0" presId="urn:microsoft.com/office/officeart/2018/5/layout/IconCircleLabelList"/>
    <dgm:cxn modelId="{096A16FF-E84D-4D49-9C23-B514DFC14DF0}" type="presParOf" srcId="{260BDAB9-5AF0-476D-8714-DDD08BE4FA54}" destId="{201624AE-7CB7-468B-8645-495495C03F36}" srcOrd="3" destOrd="0" presId="urn:microsoft.com/office/officeart/2018/5/layout/IconCircleLabelList"/>
    <dgm:cxn modelId="{BA96D894-8EBE-44F4-A805-498918F30104}" type="presParOf" srcId="{F0154FF9-9BCC-40DE-8B91-30AFF1A917C2}" destId="{568393A6-4412-46EE-994B-6B0D23A10BDD}" srcOrd="5" destOrd="0" presId="urn:microsoft.com/office/officeart/2018/5/layout/IconCircleLabelList"/>
    <dgm:cxn modelId="{6211CB4B-C1A5-48D0-AAAF-A2D1BBE8E274}" type="presParOf" srcId="{F0154FF9-9BCC-40DE-8B91-30AFF1A917C2}" destId="{0154A38E-4FA3-4FAC-852D-918CCD540924}" srcOrd="6" destOrd="0" presId="urn:microsoft.com/office/officeart/2018/5/layout/IconCircleLabelList"/>
    <dgm:cxn modelId="{8FFC1B24-58BE-4DD1-AC88-7A171F6AB6E4}" type="presParOf" srcId="{0154A38E-4FA3-4FAC-852D-918CCD540924}" destId="{082ABBC7-5165-48BC-8DEF-C95C6291AE0C}" srcOrd="0" destOrd="0" presId="urn:microsoft.com/office/officeart/2018/5/layout/IconCircleLabelList"/>
    <dgm:cxn modelId="{B87BC5C4-127D-41EC-A28F-B920447CDC50}" type="presParOf" srcId="{0154A38E-4FA3-4FAC-852D-918CCD540924}" destId="{3B6DA5F1-415F-424A-BF75-32DBC2763AD4}" srcOrd="1" destOrd="0" presId="urn:microsoft.com/office/officeart/2018/5/layout/IconCircleLabelList"/>
    <dgm:cxn modelId="{F284412B-8374-499C-97EC-16DC4D35E593}" type="presParOf" srcId="{0154A38E-4FA3-4FAC-852D-918CCD540924}" destId="{358C611D-1704-4EFF-B5B2-671AE4B26948}" srcOrd="2" destOrd="0" presId="urn:microsoft.com/office/officeart/2018/5/layout/IconCircleLabelList"/>
    <dgm:cxn modelId="{C50B9A64-0AB8-4E13-AA0A-010FC3126AF1}" type="presParOf" srcId="{0154A38E-4FA3-4FAC-852D-918CCD540924}" destId="{CECD7340-8320-48B6-8E6F-F9D90985AE6F}"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E6EF759-E717-49E5-9303-5F12D3443914}" type="doc">
      <dgm:prSet loTypeId="urn:microsoft.com/office/officeart/2005/8/layout/vList4" loCatId="list" qsTypeId="urn:microsoft.com/office/officeart/2005/8/quickstyle/simple5" qsCatId="simple" csTypeId="urn:microsoft.com/office/officeart/2005/8/colors/colorful3" csCatId="colorful" phldr="1"/>
      <dgm:spPr/>
      <dgm:t>
        <a:bodyPr/>
        <a:lstStyle/>
        <a:p>
          <a:endParaRPr lang="en-IN"/>
        </a:p>
      </dgm:t>
    </dgm:pt>
    <dgm:pt modelId="{76DEF72C-EA28-4D71-B22D-945783862598}">
      <dgm:prSet/>
      <dgm:spPr/>
      <dgm:t>
        <a:bodyPr/>
        <a:lstStyle/>
        <a:p>
          <a:r>
            <a:rPr lang="en-US" b="0" i="0"/>
            <a:t>The Foundation constructed the Infosys Super-specialty Hospital on the Sassoon Hospital premises in Pune . </a:t>
          </a:r>
          <a:endParaRPr lang="en-IN"/>
        </a:p>
      </dgm:t>
    </dgm:pt>
    <dgm:pt modelId="{C59DCCD0-0989-45B1-81CD-A9998AAC121F}" type="parTrans" cxnId="{842D54A7-024C-4DE7-BF82-99E1FF65C179}">
      <dgm:prSet/>
      <dgm:spPr/>
      <dgm:t>
        <a:bodyPr/>
        <a:lstStyle/>
        <a:p>
          <a:endParaRPr lang="en-IN"/>
        </a:p>
      </dgm:t>
    </dgm:pt>
    <dgm:pt modelId="{20058B6D-F028-4AA2-81DD-A253453A5B6B}" type="sibTrans" cxnId="{842D54A7-024C-4DE7-BF82-99E1FF65C179}">
      <dgm:prSet/>
      <dgm:spPr/>
      <dgm:t>
        <a:bodyPr/>
        <a:lstStyle/>
        <a:p>
          <a:endParaRPr lang="en-IN"/>
        </a:p>
      </dgm:t>
    </dgm:pt>
    <dgm:pt modelId="{7C0A433C-63CF-4866-9829-A0EBF53EB3A5}">
      <dgm:prSet/>
      <dgm:spPr/>
      <dgm:t>
        <a:bodyPr/>
        <a:lstStyle/>
        <a:p>
          <a:r>
            <a:rPr lang="en-US" b="0" i="0" dirty="0"/>
            <a:t>This hospital caters to poor patients It has spread its donations for medicines to aged and poor patients suffering from cancer, leprosy, defects of the heart/kidney, mental illnesses and other major disorders. </a:t>
          </a:r>
          <a:endParaRPr lang="en-IN" dirty="0"/>
        </a:p>
      </dgm:t>
    </dgm:pt>
    <dgm:pt modelId="{700ACF2C-9330-432F-A666-FAC8CEFCB717}" type="parTrans" cxnId="{F8D46E30-2CB2-4D02-ADB4-4C37EE511271}">
      <dgm:prSet/>
      <dgm:spPr/>
      <dgm:t>
        <a:bodyPr/>
        <a:lstStyle/>
        <a:p>
          <a:endParaRPr lang="en-IN"/>
        </a:p>
      </dgm:t>
    </dgm:pt>
    <dgm:pt modelId="{126F3482-208A-4226-BAAB-4039E8DC855A}" type="sibTrans" cxnId="{F8D46E30-2CB2-4D02-ADB4-4C37EE511271}">
      <dgm:prSet/>
      <dgm:spPr/>
      <dgm:t>
        <a:bodyPr/>
        <a:lstStyle/>
        <a:p>
          <a:endParaRPr lang="en-IN"/>
        </a:p>
      </dgm:t>
    </dgm:pt>
    <dgm:pt modelId="{D6349771-DAA9-458C-ABD9-08863CE359DD}">
      <dgm:prSet/>
      <dgm:spPr/>
      <dgm:t>
        <a:bodyPr/>
        <a:lstStyle/>
        <a:p>
          <a:r>
            <a:rPr lang="en-US" b="0" i="0" dirty="0"/>
            <a:t>Installation of Office management software at the KEM Hospital in Mumbai. </a:t>
          </a:r>
          <a:endParaRPr lang="en-IN" dirty="0"/>
        </a:p>
      </dgm:t>
    </dgm:pt>
    <dgm:pt modelId="{D348D0D6-C044-4D9A-B96F-DA65EBE7A692}" type="parTrans" cxnId="{0E8CA9B7-2133-4599-915A-B372D1D073A1}">
      <dgm:prSet/>
      <dgm:spPr/>
      <dgm:t>
        <a:bodyPr/>
        <a:lstStyle/>
        <a:p>
          <a:endParaRPr lang="en-IN"/>
        </a:p>
      </dgm:t>
    </dgm:pt>
    <dgm:pt modelId="{7A66AD4A-9AB8-4646-BC52-EB4703C268EC}" type="sibTrans" cxnId="{0E8CA9B7-2133-4599-915A-B372D1D073A1}">
      <dgm:prSet/>
      <dgm:spPr/>
      <dgm:t>
        <a:bodyPr/>
        <a:lstStyle/>
        <a:p>
          <a:endParaRPr lang="en-IN"/>
        </a:p>
      </dgm:t>
    </dgm:pt>
    <dgm:pt modelId="{3762C12F-D85A-492D-9DBF-D289A0E059A2}">
      <dgm:prSet/>
      <dgm:spPr/>
      <dgm:t>
        <a:bodyPr/>
        <a:lstStyle/>
        <a:p>
          <a:r>
            <a:rPr lang="en-US" b="0" i="0" dirty="0"/>
            <a:t>Additional blocks have been built at the Swami </a:t>
          </a:r>
          <a:r>
            <a:rPr lang="en-US" b="0" i="0" dirty="0" err="1"/>
            <a:t>Sivananda</a:t>
          </a:r>
          <a:r>
            <a:rPr lang="en-US" b="0" i="0" dirty="0"/>
            <a:t> Centenary Charitable Hospital at Tirunelveli in Tamil Nadu. </a:t>
          </a:r>
          <a:endParaRPr lang="en-IN" dirty="0"/>
        </a:p>
      </dgm:t>
    </dgm:pt>
    <dgm:pt modelId="{FA224AA6-B591-463D-BD9F-CC850690D36E}" type="parTrans" cxnId="{63DB82D3-1EC3-4844-AE80-5D2C36583619}">
      <dgm:prSet/>
      <dgm:spPr/>
      <dgm:t>
        <a:bodyPr/>
        <a:lstStyle/>
        <a:p>
          <a:endParaRPr lang="en-IN"/>
        </a:p>
      </dgm:t>
    </dgm:pt>
    <dgm:pt modelId="{73FD8651-42ED-4AC6-8691-D236AC357084}" type="sibTrans" cxnId="{63DB82D3-1EC3-4844-AE80-5D2C36583619}">
      <dgm:prSet/>
      <dgm:spPr/>
      <dgm:t>
        <a:bodyPr/>
        <a:lstStyle/>
        <a:p>
          <a:endParaRPr lang="en-IN"/>
        </a:p>
      </dgm:t>
    </dgm:pt>
    <dgm:pt modelId="{1456339D-802C-411E-B441-D4EB0C16127F}">
      <dgm:prSet/>
      <dgm:spPr/>
      <dgm:t>
        <a:bodyPr/>
        <a:lstStyle/>
        <a:p>
          <a:r>
            <a:rPr lang="en-US" b="0" i="0" dirty="0"/>
            <a:t>Donations to the Drug Foundation for Nuclear Medicine at the cancer hospital in </a:t>
          </a:r>
          <a:r>
            <a:rPr lang="en-US" b="0" i="0" dirty="0" err="1"/>
            <a:t>Miraj</a:t>
          </a:r>
          <a:r>
            <a:rPr lang="en-US" b="0" i="0" dirty="0"/>
            <a:t> and the </a:t>
          </a:r>
          <a:r>
            <a:rPr lang="en-US" b="0" i="0" dirty="0" err="1"/>
            <a:t>Kidwai</a:t>
          </a:r>
          <a:r>
            <a:rPr lang="en-US" b="0" i="0" dirty="0"/>
            <a:t> Hospital</a:t>
          </a:r>
          <a:endParaRPr lang="en-IN" dirty="0"/>
        </a:p>
      </dgm:t>
    </dgm:pt>
    <dgm:pt modelId="{9727F8D8-26AA-42E3-B988-6B9BA569A825}" type="parTrans" cxnId="{B69D376E-D8A7-4198-8278-C06D4859627A}">
      <dgm:prSet/>
      <dgm:spPr/>
      <dgm:t>
        <a:bodyPr/>
        <a:lstStyle/>
        <a:p>
          <a:endParaRPr lang="en-IN"/>
        </a:p>
      </dgm:t>
    </dgm:pt>
    <dgm:pt modelId="{0881C6D6-95CD-4959-8EBE-4FB45E7DF581}" type="sibTrans" cxnId="{B69D376E-D8A7-4198-8278-C06D4859627A}">
      <dgm:prSet/>
      <dgm:spPr/>
      <dgm:t>
        <a:bodyPr/>
        <a:lstStyle/>
        <a:p>
          <a:endParaRPr lang="en-IN"/>
        </a:p>
      </dgm:t>
    </dgm:pt>
    <dgm:pt modelId="{0026B1E8-1F7D-4C05-8A7F-EF4E3C190CAE}">
      <dgm:prSet/>
      <dgm:spPr/>
      <dgm:t>
        <a:bodyPr/>
        <a:lstStyle/>
        <a:p>
          <a:r>
            <a:rPr lang="en-US" b="0" i="0" dirty="0"/>
            <a:t>A pediatric hospital at the Capitol Hospital in Bhubaneswar, which caters to poor patients.</a:t>
          </a:r>
          <a:endParaRPr lang="en-IN" dirty="0"/>
        </a:p>
      </dgm:t>
    </dgm:pt>
    <dgm:pt modelId="{1BD61053-E1BC-4E72-BE55-ABAF102B4BBB}" type="parTrans" cxnId="{2C97C215-0F03-472C-92A3-7AAADC7CCFE2}">
      <dgm:prSet/>
      <dgm:spPr/>
      <dgm:t>
        <a:bodyPr/>
        <a:lstStyle/>
        <a:p>
          <a:endParaRPr lang="en-IN"/>
        </a:p>
      </dgm:t>
    </dgm:pt>
    <dgm:pt modelId="{8D1660D2-D2E9-446E-9649-4DCFBCE27E6F}" type="sibTrans" cxnId="{2C97C215-0F03-472C-92A3-7AAADC7CCFE2}">
      <dgm:prSet/>
      <dgm:spPr/>
      <dgm:t>
        <a:bodyPr/>
        <a:lstStyle/>
        <a:p>
          <a:endParaRPr lang="en-IN"/>
        </a:p>
      </dgm:t>
    </dgm:pt>
    <dgm:pt modelId="{FD2A9A92-4058-4C9A-882A-0436CA7BEB27}" type="pres">
      <dgm:prSet presAssocID="{2E6EF759-E717-49E5-9303-5F12D3443914}" presName="linear" presStyleCnt="0">
        <dgm:presLayoutVars>
          <dgm:dir/>
          <dgm:resizeHandles val="exact"/>
        </dgm:presLayoutVars>
      </dgm:prSet>
      <dgm:spPr/>
    </dgm:pt>
    <dgm:pt modelId="{EC0631F2-090B-401E-8BF2-D6C9ACB7506B}" type="pres">
      <dgm:prSet presAssocID="{76DEF72C-EA28-4D71-B22D-945783862598}" presName="comp" presStyleCnt="0"/>
      <dgm:spPr/>
    </dgm:pt>
    <dgm:pt modelId="{11D73EE3-1E01-4795-A3D8-5CA6E726322C}" type="pres">
      <dgm:prSet presAssocID="{76DEF72C-EA28-4D71-B22D-945783862598}" presName="box" presStyleLbl="node1" presStyleIdx="0" presStyleCnt="6"/>
      <dgm:spPr/>
    </dgm:pt>
    <dgm:pt modelId="{E96C8820-3662-42E7-B801-A965A7FA0A3E}" type="pres">
      <dgm:prSet presAssocID="{76DEF72C-EA28-4D71-B22D-945783862598}" presName="img" presStyleLbl="fgImgPlace1" presStyleIdx="0" presStyleCnt="6"/>
      <dgm:spPr/>
    </dgm:pt>
    <dgm:pt modelId="{B0EC77B4-E503-42E3-9551-ED989E5D74B9}" type="pres">
      <dgm:prSet presAssocID="{76DEF72C-EA28-4D71-B22D-945783862598}" presName="text" presStyleLbl="node1" presStyleIdx="0" presStyleCnt="6">
        <dgm:presLayoutVars>
          <dgm:bulletEnabled val="1"/>
        </dgm:presLayoutVars>
      </dgm:prSet>
      <dgm:spPr/>
    </dgm:pt>
    <dgm:pt modelId="{4EABF4FC-80E7-4ABC-A3FC-A482D2AAFE27}" type="pres">
      <dgm:prSet presAssocID="{20058B6D-F028-4AA2-81DD-A253453A5B6B}" presName="spacer" presStyleCnt="0"/>
      <dgm:spPr/>
    </dgm:pt>
    <dgm:pt modelId="{2D281023-75E3-4024-9D49-DDBD27BA60C7}" type="pres">
      <dgm:prSet presAssocID="{7C0A433C-63CF-4866-9829-A0EBF53EB3A5}" presName="comp" presStyleCnt="0"/>
      <dgm:spPr/>
    </dgm:pt>
    <dgm:pt modelId="{BDCC7AC5-30E0-4A1D-ACB9-551BAD232E7E}" type="pres">
      <dgm:prSet presAssocID="{7C0A433C-63CF-4866-9829-A0EBF53EB3A5}" presName="box" presStyleLbl="node1" presStyleIdx="1" presStyleCnt="6"/>
      <dgm:spPr/>
    </dgm:pt>
    <dgm:pt modelId="{A6BD05F4-5BB1-456F-88DB-8661B0633C59}" type="pres">
      <dgm:prSet presAssocID="{7C0A433C-63CF-4866-9829-A0EBF53EB3A5}" presName="img" presStyleLbl="fgImgPlace1" presStyleIdx="1" presStyleCnt="6"/>
      <dgm:spPr/>
    </dgm:pt>
    <dgm:pt modelId="{927CA855-C7C8-4EA9-8C8A-566931E9A2EE}" type="pres">
      <dgm:prSet presAssocID="{7C0A433C-63CF-4866-9829-A0EBF53EB3A5}" presName="text" presStyleLbl="node1" presStyleIdx="1" presStyleCnt="6">
        <dgm:presLayoutVars>
          <dgm:bulletEnabled val="1"/>
        </dgm:presLayoutVars>
      </dgm:prSet>
      <dgm:spPr/>
    </dgm:pt>
    <dgm:pt modelId="{517FD63A-FE1A-4A5C-836E-000E2F74D287}" type="pres">
      <dgm:prSet presAssocID="{126F3482-208A-4226-BAAB-4039E8DC855A}" presName="spacer" presStyleCnt="0"/>
      <dgm:spPr/>
    </dgm:pt>
    <dgm:pt modelId="{C2F06ADD-D72A-433A-B587-651B71E820EB}" type="pres">
      <dgm:prSet presAssocID="{D6349771-DAA9-458C-ABD9-08863CE359DD}" presName="comp" presStyleCnt="0"/>
      <dgm:spPr/>
    </dgm:pt>
    <dgm:pt modelId="{94B76FBD-17AD-4DC6-8875-B8AECCF81026}" type="pres">
      <dgm:prSet presAssocID="{D6349771-DAA9-458C-ABD9-08863CE359DD}" presName="box" presStyleLbl="node1" presStyleIdx="2" presStyleCnt="6"/>
      <dgm:spPr/>
    </dgm:pt>
    <dgm:pt modelId="{D7921D4C-E032-4049-BCD5-E909DAFC8201}" type="pres">
      <dgm:prSet presAssocID="{D6349771-DAA9-458C-ABD9-08863CE359DD}" presName="img" presStyleLbl="fgImgPlace1" presStyleIdx="2" presStyleCnt="6"/>
      <dgm:spPr/>
    </dgm:pt>
    <dgm:pt modelId="{F7D03CC4-6E97-4533-A632-4FE68B3105AE}" type="pres">
      <dgm:prSet presAssocID="{D6349771-DAA9-458C-ABD9-08863CE359DD}" presName="text" presStyleLbl="node1" presStyleIdx="2" presStyleCnt="6">
        <dgm:presLayoutVars>
          <dgm:bulletEnabled val="1"/>
        </dgm:presLayoutVars>
      </dgm:prSet>
      <dgm:spPr/>
    </dgm:pt>
    <dgm:pt modelId="{FD372929-F2F4-4EEE-B42A-1EE706902011}" type="pres">
      <dgm:prSet presAssocID="{7A66AD4A-9AB8-4646-BC52-EB4703C268EC}" presName="spacer" presStyleCnt="0"/>
      <dgm:spPr/>
    </dgm:pt>
    <dgm:pt modelId="{8C630EF5-6FD4-4C52-ABCA-39C5F025D421}" type="pres">
      <dgm:prSet presAssocID="{3762C12F-D85A-492D-9DBF-D289A0E059A2}" presName="comp" presStyleCnt="0"/>
      <dgm:spPr/>
    </dgm:pt>
    <dgm:pt modelId="{D880648B-65E8-4B87-ADD3-86ED3F927EBD}" type="pres">
      <dgm:prSet presAssocID="{3762C12F-D85A-492D-9DBF-D289A0E059A2}" presName="box" presStyleLbl="node1" presStyleIdx="3" presStyleCnt="6"/>
      <dgm:spPr/>
    </dgm:pt>
    <dgm:pt modelId="{0268D2A0-2E09-4976-83AB-8C5446965ED9}" type="pres">
      <dgm:prSet presAssocID="{3762C12F-D85A-492D-9DBF-D289A0E059A2}" presName="img" presStyleLbl="fgImgPlace1" presStyleIdx="3" presStyleCnt="6"/>
      <dgm:spPr/>
    </dgm:pt>
    <dgm:pt modelId="{35EEECB1-A774-49BC-B245-5E89F3958574}" type="pres">
      <dgm:prSet presAssocID="{3762C12F-D85A-492D-9DBF-D289A0E059A2}" presName="text" presStyleLbl="node1" presStyleIdx="3" presStyleCnt="6">
        <dgm:presLayoutVars>
          <dgm:bulletEnabled val="1"/>
        </dgm:presLayoutVars>
      </dgm:prSet>
      <dgm:spPr/>
    </dgm:pt>
    <dgm:pt modelId="{0B30B9B2-248B-4C97-9A5F-32288CD436E0}" type="pres">
      <dgm:prSet presAssocID="{73FD8651-42ED-4AC6-8691-D236AC357084}" presName="spacer" presStyleCnt="0"/>
      <dgm:spPr/>
    </dgm:pt>
    <dgm:pt modelId="{96C2A2D0-3C01-4AD7-B59C-417F4BF83729}" type="pres">
      <dgm:prSet presAssocID="{1456339D-802C-411E-B441-D4EB0C16127F}" presName="comp" presStyleCnt="0"/>
      <dgm:spPr/>
    </dgm:pt>
    <dgm:pt modelId="{1E283596-328D-4100-9ED8-DD492AFCD688}" type="pres">
      <dgm:prSet presAssocID="{1456339D-802C-411E-B441-D4EB0C16127F}" presName="box" presStyleLbl="node1" presStyleIdx="4" presStyleCnt="6"/>
      <dgm:spPr/>
    </dgm:pt>
    <dgm:pt modelId="{FB72A2F0-BFDD-4CE8-B472-AA8614DF4084}" type="pres">
      <dgm:prSet presAssocID="{1456339D-802C-411E-B441-D4EB0C16127F}" presName="img" presStyleLbl="fgImgPlace1" presStyleIdx="4" presStyleCnt="6"/>
      <dgm:spPr/>
    </dgm:pt>
    <dgm:pt modelId="{0A804216-FC1C-4EE6-AA9B-A05687515336}" type="pres">
      <dgm:prSet presAssocID="{1456339D-802C-411E-B441-D4EB0C16127F}" presName="text" presStyleLbl="node1" presStyleIdx="4" presStyleCnt="6">
        <dgm:presLayoutVars>
          <dgm:bulletEnabled val="1"/>
        </dgm:presLayoutVars>
      </dgm:prSet>
      <dgm:spPr/>
    </dgm:pt>
    <dgm:pt modelId="{8C3C185D-D73B-4346-B988-510B2F0B8B59}" type="pres">
      <dgm:prSet presAssocID="{0881C6D6-95CD-4959-8EBE-4FB45E7DF581}" presName="spacer" presStyleCnt="0"/>
      <dgm:spPr/>
    </dgm:pt>
    <dgm:pt modelId="{8422A00C-C7AD-4991-BBA2-4BB39877C794}" type="pres">
      <dgm:prSet presAssocID="{0026B1E8-1F7D-4C05-8A7F-EF4E3C190CAE}" presName="comp" presStyleCnt="0"/>
      <dgm:spPr/>
    </dgm:pt>
    <dgm:pt modelId="{00266B42-959B-4032-B004-7415BBFA638A}" type="pres">
      <dgm:prSet presAssocID="{0026B1E8-1F7D-4C05-8A7F-EF4E3C190CAE}" presName="box" presStyleLbl="node1" presStyleIdx="5" presStyleCnt="6"/>
      <dgm:spPr/>
    </dgm:pt>
    <dgm:pt modelId="{AC3C2149-CCE8-40D1-85CC-02EE14955C4C}" type="pres">
      <dgm:prSet presAssocID="{0026B1E8-1F7D-4C05-8A7F-EF4E3C190CAE}" presName="img" presStyleLbl="fgImgPlace1" presStyleIdx="5" presStyleCnt="6"/>
      <dgm:spPr/>
    </dgm:pt>
    <dgm:pt modelId="{1B69E508-3F8A-47EB-8579-B91E12979F5B}" type="pres">
      <dgm:prSet presAssocID="{0026B1E8-1F7D-4C05-8A7F-EF4E3C190CAE}" presName="text" presStyleLbl="node1" presStyleIdx="5" presStyleCnt="6">
        <dgm:presLayoutVars>
          <dgm:bulletEnabled val="1"/>
        </dgm:presLayoutVars>
      </dgm:prSet>
      <dgm:spPr/>
    </dgm:pt>
  </dgm:ptLst>
  <dgm:cxnLst>
    <dgm:cxn modelId="{C6FFB411-A3AC-4B1D-AD71-D7027787E084}" type="presOf" srcId="{76DEF72C-EA28-4D71-B22D-945783862598}" destId="{B0EC77B4-E503-42E3-9551-ED989E5D74B9}" srcOrd="1" destOrd="0" presId="urn:microsoft.com/office/officeart/2005/8/layout/vList4"/>
    <dgm:cxn modelId="{2C97C215-0F03-472C-92A3-7AAADC7CCFE2}" srcId="{2E6EF759-E717-49E5-9303-5F12D3443914}" destId="{0026B1E8-1F7D-4C05-8A7F-EF4E3C190CAE}" srcOrd="5" destOrd="0" parTransId="{1BD61053-E1BC-4E72-BE55-ABAF102B4BBB}" sibTransId="{8D1660D2-D2E9-446E-9649-4DCFBCE27E6F}"/>
    <dgm:cxn modelId="{1F202430-286B-4AA1-B9CE-AE86C17A1FDB}" type="presOf" srcId="{7C0A433C-63CF-4866-9829-A0EBF53EB3A5}" destId="{927CA855-C7C8-4EA9-8C8A-566931E9A2EE}" srcOrd="1" destOrd="0" presId="urn:microsoft.com/office/officeart/2005/8/layout/vList4"/>
    <dgm:cxn modelId="{F8D46E30-2CB2-4D02-ADB4-4C37EE511271}" srcId="{2E6EF759-E717-49E5-9303-5F12D3443914}" destId="{7C0A433C-63CF-4866-9829-A0EBF53EB3A5}" srcOrd="1" destOrd="0" parTransId="{700ACF2C-9330-432F-A666-FAC8CEFCB717}" sibTransId="{126F3482-208A-4226-BAAB-4039E8DC855A}"/>
    <dgm:cxn modelId="{0670A960-119E-41A2-8132-640D4FBBBF18}" type="presOf" srcId="{1456339D-802C-411E-B441-D4EB0C16127F}" destId="{1E283596-328D-4100-9ED8-DD492AFCD688}" srcOrd="0" destOrd="0" presId="urn:microsoft.com/office/officeart/2005/8/layout/vList4"/>
    <dgm:cxn modelId="{9DC94A6D-B898-48AB-875D-5F9D25C335D3}" type="presOf" srcId="{D6349771-DAA9-458C-ABD9-08863CE359DD}" destId="{94B76FBD-17AD-4DC6-8875-B8AECCF81026}" srcOrd="0" destOrd="0" presId="urn:microsoft.com/office/officeart/2005/8/layout/vList4"/>
    <dgm:cxn modelId="{B69D376E-D8A7-4198-8278-C06D4859627A}" srcId="{2E6EF759-E717-49E5-9303-5F12D3443914}" destId="{1456339D-802C-411E-B441-D4EB0C16127F}" srcOrd="4" destOrd="0" parTransId="{9727F8D8-26AA-42E3-B988-6B9BA569A825}" sibTransId="{0881C6D6-95CD-4959-8EBE-4FB45E7DF581}"/>
    <dgm:cxn modelId="{850A0973-0A7C-47E9-ABEE-FC5B67C14937}" type="presOf" srcId="{3762C12F-D85A-492D-9DBF-D289A0E059A2}" destId="{35EEECB1-A774-49BC-B245-5E89F3958574}" srcOrd="1" destOrd="0" presId="urn:microsoft.com/office/officeart/2005/8/layout/vList4"/>
    <dgm:cxn modelId="{B6A7BC5A-771A-43F7-8057-79B811349449}" type="presOf" srcId="{3762C12F-D85A-492D-9DBF-D289A0E059A2}" destId="{D880648B-65E8-4B87-ADD3-86ED3F927EBD}" srcOrd="0" destOrd="0" presId="urn:microsoft.com/office/officeart/2005/8/layout/vList4"/>
    <dgm:cxn modelId="{3016FD83-8597-4690-B92F-C1BF8CFB7F2A}" type="presOf" srcId="{D6349771-DAA9-458C-ABD9-08863CE359DD}" destId="{F7D03CC4-6E97-4533-A632-4FE68B3105AE}" srcOrd="1" destOrd="0" presId="urn:microsoft.com/office/officeart/2005/8/layout/vList4"/>
    <dgm:cxn modelId="{0E441786-5D29-4B17-A26C-AD728BE1C97B}" type="presOf" srcId="{1456339D-802C-411E-B441-D4EB0C16127F}" destId="{0A804216-FC1C-4EE6-AA9B-A05687515336}" srcOrd="1" destOrd="0" presId="urn:microsoft.com/office/officeart/2005/8/layout/vList4"/>
    <dgm:cxn modelId="{A153E695-0AFD-4684-BFE0-03F9D7C1700F}" type="presOf" srcId="{0026B1E8-1F7D-4C05-8A7F-EF4E3C190CAE}" destId="{1B69E508-3F8A-47EB-8579-B91E12979F5B}" srcOrd="1" destOrd="0" presId="urn:microsoft.com/office/officeart/2005/8/layout/vList4"/>
    <dgm:cxn modelId="{842D54A7-024C-4DE7-BF82-99E1FF65C179}" srcId="{2E6EF759-E717-49E5-9303-5F12D3443914}" destId="{76DEF72C-EA28-4D71-B22D-945783862598}" srcOrd="0" destOrd="0" parTransId="{C59DCCD0-0989-45B1-81CD-A9998AAC121F}" sibTransId="{20058B6D-F028-4AA2-81DD-A253453A5B6B}"/>
    <dgm:cxn modelId="{0E8CA9B7-2133-4599-915A-B372D1D073A1}" srcId="{2E6EF759-E717-49E5-9303-5F12D3443914}" destId="{D6349771-DAA9-458C-ABD9-08863CE359DD}" srcOrd="2" destOrd="0" parTransId="{D348D0D6-C044-4D9A-B96F-DA65EBE7A692}" sibTransId="{7A66AD4A-9AB8-4646-BC52-EB4703C268EC}"/>
    <dgm:cxn modelId="{EF60C5C5-2976-4F98-B8F3-B6D322515E28}" type="presOf" srcId="{76DEF72C-EA28-4D71-B22D-945783862598}" destId="{11D73EE3-1E01-4795-A3D8-5CA6E726322C}" srcOrd="0" destOrd="0" presId="urn:microsoft.com/office/officeart/2005/8/layout/vList4"/>
    <dgm:cxn modelId="{F15F86C6-69B6-4DCD-891A-166F94F8F13C}" type="presOf" srcId="{7C0A433C-63CF-4866-9829-A0EBF53EB3A5}" destId="{BDCC7AC5-30E0-4A1D-ACB9-551BAD232E7E}" srcOrd="0" destOrd="0" presId="urn:microsoft.com/office/officeart/2005/8/layout/vList4"/>
    <dgm:cxn modelId="{63DB82D3-1EC3-4844-AE80-5D2C36583619}" srcId="{2E6EF759-E717-49E5-9303-5F12D3443914}" destId="{3762C12F-D85A-492D-9DBF-D289A0E059A2}" srcOrd="3" destOrd="0" parTransId="{FA224AA6-B591-463D-BD9F-CC850690D36E}" sibTransId="{73FD8651-42ED-4AC6-8691-D236AC357084}"/>
    <dgm:cxn modelId="{38D217E7-7C78-4589-A191-E4931B351487}" type="presOf" srcId="{0026B1E8-1F7D-4C05-8A7F-EF4E3C190CAE}" destId="{00266B42-959B-4032-B004-7415BBFA638A}" srcOrd="0" destOrd="0" presId="urn:microsoft.com/office/officeart/2005/8/layout/vList4"/>
    <dgm:cxn modelId="{1642FEEE-A32D-4311-ADAC-3A333ECA2A59}" type="presOf" srcId="{2E6EF759-E717-49E5-9303-5F12D3443914}" destId="{FD2A9A92-4058-4C9A-882A-0436CA7BEB27}" srcOrd="0" destOrd="0" presId="urn:microsoft.com/office/officeart/2005/8/layout/vList4"/>
    <dgm:cxn modelId="{236653E1-EA5A-4D1C-BD37-145565ABDB69}" type="presParOf" srcId="{FD2A9A92-4058-4C9A-882A-0436CA7BEB27}" destId="{EC0631F2-090B-401E-8BF2-D6C9ACB7506B}" srcOrd="0" destOrd="0" presId="urn:microsoft.com/office/officeart/2005/8/layout/vList4"/>
    <dgm:cxn modelId="{20B275C1-2276-4A0E-A5F6-FCFE1B5F9846}" type="presParOf" srcId="{EC0631F2-090B-401E-8BF2-D6C9ACB7506B}" destId="{11D73EE3-1E01-4795-A3D8-5CA6E726322C}" srcOrd="0" destOrd="0" presId="urn:microsoft.com/office/officeart/2005/8/layout/vList4"/>
    <dgm:cxn modelId="{5E9675A9-5A28-4D38-9C72-493642FB63D9}" type="presParOf" srcId="{EC0631F2-090B-401E-8BF2-D6C9ACB7506B}" destId="{E96C8820-3662-42E7-B801-A965A7FA0A3E}" srcOrd="1" destOrd="0" presId="urn:microsoft.com/office/officeart/2005/8/layout/vList4"/>
    <dgm:cxn modelId="{8021C664-592D-417C-84F7-77E1B5443E86}" type="presParOf" srcId="{EC0631F2-090B-401E-8BF2-D6C9ACB7506B}" destId="{B0EC77B4-E503-42E3-9551-ED989E5D74B9}" srcOrd="2" destOrd="0" presId="urn:microsoft.com/office/officeart/2005/8/layout/vList4"/>
    <dgm:cxn modelId="{31B79569-7F9F-4994-8420-55386495C3C0}" type="presParOf" srcId="{FD2A9A92-4058-4C9A-882A-0436CA7BEB27}" destId="{4EABF4FC-80E7-4ABC-A3FC-A482D2AAFE27}" srcOrd="1" destOrd="0" presId="urn:microsoft.com/office/officeart/2005/8/layout/vList4"/>
    <dgm:cxn modelId="{B8EE88A6-9ED5-4BA6-BE85-5F189CF61DF6}" type="presParOf" srcId="{FD2A9A92-4058-4C9A-882A-0436CA7BEB27}" destId="{2D281023-75E3-4024-9D49-DDBD27BA60C7}" srcOrd="2" destOrd="0" presId="urn:microsoft.com/office/officeart/2005/8/layout/vList4"/>
    <dgm:cxn modelId="{C6A6984A-3868-4A1A-80D6-6F2F20150909}" type="presParOf" srcId="{2D281023-75E3-4024-9D49-DDBD27BA60C7}" destId="{BDCC7AC5-30E0-4A1D-ACB9-551BAD232E7E}" srcOrd="0" destOrd="0" presId="urn:microsoft.com/office/officeart/2005/8/layout/vList4"/>
    <dgm:cxn modelId="{BAABF123-14E9-4F3A-B560-ED53E05DB7A5}" type="presParOf" srcId="{2D281023-75E3-4024-9D49-DDBD27BA60C7}" destId="{A6BD05F4-5BB1-456F-88DB-8661B0633C59}" srcOrd="1" destOrd="0" presId="urn:microsoft.com/office/officeart/2005/8/layout/vList4"/>
    <dgm:cxn modelId="{5EF77820-E6D1-4DB3-BF9D-DC10D5B99590}" type="presParOf" srcId="{2D281023-75E3-4024-9D49-DDBD27BA60C7}" destId="{927CA855-C7C8-4EA9-8C8A-566931E9A2EE}" srcOrd="2" destOrd="0" presId="urn:microsoft.com/office/officeart/2005/8/layout/vList4"/>
    <dgm:cxn modelId="{89FBF2EF-1167-460F-832C-8841FD2AFE4F}" type="presParOf" srcId="{FD2A9A92-4058-4C9A-882A-0436CA7BEB27}" destId="{517FD63A-FE1A-4A5C-836E-000E2F74D287}" srcOrd="3" destOrd="0" presId="urn:microsoft.com/office/officeart/2005/8/layout/vList4"/>
    <dgm:cxn modelId="{7124744B-B5C1-4ECD-99AE-6026032BB098}" type="presParOf" srcId="{FD2A9A92-4058-4C9A-882A-0436CA7BEB27}" destId="{C2F06ADD-D72A-433A-B587-651B71E820EB}" srcOrd="4" destOrd="0" presId="urn:microsoft.com/office/officeart/2005/8/layout/vList4"/>
    <dgm:cxn modelId="{57911D4B-9EB3-48D1-B400-28ACF08013D2}" type="presParOf" srcId="{C2F06ADD-D72A-433A-B587-651B71E820EB}" destId="{94B76FBD-17AD-4DC6-8875-B8AECCF81026}" srcOrd="0" destOrd="0" presId="urn:microsoft.com/office/officeart/2005/8/layout/vList4"/>
    <dgm:cxn modelId="{42C92542-48AF-4F6C-A513-EB322093DAC2}" type="presParOf" srcId="{C2F06ADD-D72A-433A-B587-651B71E820EB}" destId="{D7921D4C-E032-4049-BCD5-E909DAFC8201}" srcOrd="1" destOrd="0" presId="urn:microsoft.com/office/officeart/2005/8/layout/vList4"/>
    <dgm:cxn modelId="{28D3EE94-3384-4894-A916-3B7A96283769}" type="presParOf" srcId="{C2F06ADD-D72A-433A-B587-651B71E820EB}" destId="{F7D03CC4-6E97-4533-A632-4FE68B3105AE}" srcOrd="2" destOrd="0" presId="urn:microsoft.com/office/officeart/2005/8/layout/vList4"/>
    <dgm:cxn modelId="{118DEDF3-66E8-4511-9087-540FC697E93A}" type="presParOf" srcId="{FD2A9A92-4058-4C9A-882A-0436CA7BEB27}" destId="{FD372929-F2F4-4EEE-B42A-1EE706902011}" srcOrd="5" destOrd="0" presId="urn:microsoft.com/office/officeart/2005/8/layout/vList4"/>
    <dgm:cxn modelId="{34972FCE-B8C9-4B75-B036-B7B37F5F193E}" type="presParOf" srcId="{FD2A9A92-4058-4C9A-882A-0436CA7BEB27}" destId="{8C630EF5-6FD4-4C52-ABCA-39C5F025D421}" srcOrd="6" destOrd="0" presId="urn:microsoft.com/office/officeart/2005/8/layout/vList4"/>
    <dgm:cxn modelId="{AAB41869-AAC7-4031-A130-70BB40164A47}" type="presParOf" srcId="{8C630EF5-6FD4-4C52-ABCA-39C5F025D421}" destId="{D880648B-65E8-4B87-ADD3-86ED3F927EBD}" srcOrd="0" destOrd="0" presId="urn:microsoft.com/office/officeart/2005/8/layout/vList4"/>
    <dgm:cxn modelId="{3E6C367D-6E28-4DA4-8C90-CCE5117160DC}" type="presParOf" srcId="{8C630EF5-6FD4-4C52-ABCA-39C5F025D421}" destId="{0268D2A0-2E09-4976-83AB-8C5446965ED9}" srcOrd="1" destOrd="0" presId="urn:microsoft.com/office/officeart/2005/8/layout/vList4"/>
    <dgm:cxn modelId="{18DFE0A4-583D-49D9-8092-C97E547BDD57}" type="presParOf" srcId="{8C630EF5-6FD4-4C52-ABCA-39C5F025D421}" destId="{35EEECB1-A774-49BC-B245-5E89F3958574}" srcOrd="2" destOrd="0" presId="urn:microsoft.com/office/officeart/2005/8/layout/vList4"/>
    <dgm:cxn modelId="{2A110D19-7348-4307-9915-4D9CA4BEF34C}" type="presParOf" srcId="{FD2A9A92-4058-4C9A-882A-0436CA7BEB27}" destId="{0B30B9B2-248B-4C97-9A5F-32288CD436E0}" srcOrd="7" destOrd="0" presId="urn:microsoft.com/office/officeart/2005/8/layout/vList4"/>
    <dgm:cxn modelId="{C8028E70-7ECA-44AC-8119-9F7F3A7137C4}" type="presParOf" srcId="{FD2A9A92-4058-4C9A-882A-0436CA7BEB27}" destId="{96C2A2D0-3C01-4AD7-B59C-417F4BF83729}" srcOrd="8" destOrd="0" presId="urn:microsoft.com/office/officeart/2005/8/layout/vList4"/>
    <dgm:cxn modelId="{4C3E76EE-444F-4F9A-BDD6-48808701181F}" type="presParOf" srcId="{96C2A2D0-3C01-4AD7-B59C-417F4BF83729}" destId="{1E283596-328D-4100-9ED8-DD492AFCD688}" srcOrd="0" destOrd="0" presId="urn:microsoft.com/office/officeart/2005/8/layout/vList4"/>
    <dgm:cxn modelId="{6CD70FC9-8AD0-48B5-966A-095FA3F616BC}" type="presParOf" srcId="{96C2A2D0-3C01-4AD7-B59C-417F4BF83729}" destId="{FB72A2F0-BFDD-4CE8-B472-AA8614DF4084}" srcOrd="1" destOrd="0" presId="urn:microsoft.com/office/officeart/2005/8/layout/vList4"/>
    <dgm:cxn modelId="{9FC4C3CB-ADB8-4EB5-8F9C-BFB5901F2736}" type="presParOf" srcId="{96C2A2D0-3C01-4AD7-B59C-417F4BF83729}" destId="{0A804216-FC1C-4EE6-AA9B-A05687515336}" srcOrd="2" destOrd="0" presId="urn:microsoft.com/office/officeart/2005/8/layout/vList4"/>
    <dgm:cxn modelId="{6CCEAC15-6458-4483-B760-9147D0066427}" type="presParOf" srcId="{FD2A9A92-4058-4C9A-882A-0436CA7BEB27}" destId="{8C3C185D-D73B-4346-B988-510B2F0B8B59}" srcOrd="9" destOrd="0" presId="urn:microsoft.com/office/officeart/2005/8/layout/vList4"/>
    <dgm:cxn modelId="{0CC6E6BA-AC4F-443C-80B8-7A8920F5EA62}" type="presParOf" srcId="{FD2A9A92-4058-4C9A-882A-0436CA7BEB27}" destId="{8422A00C-C7AD-4991-BBA2-4BB39877C794}" srcOrd="10" destOrd="0" presId="urn:microsoft.com/office/officeart/2005/8/layout/vList4"/>
    <dgm:cxn modelId="{7029D36A-928D-4853-A740-FA2F97513D92}" type="presParOf" srcId="{8422A00C-C7AD-4991-BBA2-4BB39877C794}" destId="{00266B42-959B-4032-B004-7415BBFA638A}" srcOrd="0" destOrd="0" presId="urn:microsoft.com/office/officeart/2005/8/layout/vList4"/>
    <dgm:cxn modelId="{DA150F68-E93F-48D8-9C7C-3D8CC66328F1}" type="presParOf" srcId="{8422A00C-C7AD-4991-BBA2-4BB39877C794}" destId="{AC3C2149-CCE8-40D1-85CC-02EE14955C4C}" srcOrd="1" destOrd="0" presId="urn:microsoft.com/office/officeart/2005/8/layout/vList4"/>
    <dgm:cxn modelId="{1D78A5FF-E077-448D-81E2-26C452CB0DBC}" type="presParOf" srcId="{8422A00C-C7AD-4991-BBA2-4BB39877C794}" destId="{1B69E508-3F8A-47EB-8579-B91E12979F5B}"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89C211-4602-45E3-ABDB-F93366CA9050}" type="doc">
      <dgm:prSet loTypeId="urn:microsoft.com/office/officeart/2005/8/layout/hList6" loCatId="list" qsTypeId="urn:microsoft.com/office/officeart/2005/8/quickstyle/simple5" qsCatId="simple" csTypeId="urn:microsoft.com/office/officeart/2005/8/colors/accent2_5" csCatId="accent2"/>
      <dgm:spPr/>
      <dgm:t>
        <a:bodyPr/>
        <a:lstStyle/>
        <a:p>
          <a:endParaRPr lang="en-IN"/>
        </a:p>
      </dgm:t>
    </dgm:pt>
    <dgm:pt modelId="{30390849-1901-455F-87B2-89B4F11617BB}">
      <dgm:prSet/>
      <dgm:spPr/>
      <dgm:t>
        <a:bodyPr/>
        <a:lstStyle/>
        <a:p>
          <a:r>
            <a:rPr lang="en-IN"/>
            <a:t>According to European Mission 2001</a:t>
          </a:r>
        </a:p>
      </dgm:t>
    </dgm:pt>
    <dgm:pt modelId="{C7F6E378-6B69-4652-A2ED-355F042B4815}" type="parTrans" cxnId="{0E2E6D76-F688-45B5-A82C-BC2C9EDC8B96}">
      <dgm:prSet/>
      <dgm:spPr/>
      <dgm:t>
        <a:bodyPr/>
        <a:lstStyle/>
        <a:p>
          <a:endParaRPr lang="en-IN"/>
        </a:p>
      </dgm:t>
    </dgm:pt>
    <dgm:pt modelId="{D8DD542A-3416-4078-8E5B-69F998EE149D}" type="sibTrans" cxnId="{0E2E6D76-F688-45B5-A82C-BC2C9EDC8B96}">
      <dgm:prSet/>
      <dgm:spPr/>
      <dgm:t>
        <a:bodyPr/>
        <a:lstStyle/>
        <a:p>
          <a:endParaRPr lang="en-IN"/>
        </a:p>
      </dgm:t>
    </dgm:pt>
    <dgm:pt modelId="{6AAC24D4-8275-42E7-B274-76207C6D08B2}">
      <dgm:prSet/>
      <dgm:spPr/>
      <dgm:t>
        <a:bodyPr/>
        <a:lstStyle/>
        <a:p>
          <a:r>
            <a:rPr lang="en-IN"/>
            <a:t>“a concept where companies integrate social and environmental concerns in their business operations and in their interactions with their stake holders in a voluntary basis.”</a:t>
          </a:r>
        </a:p>
      </dgm:t>
    </dgm:pt>
    <dgm:pt modelId="{C9403691-1AE8-4FFA-8E37-E00D95C92C68}" type="parTrans" cxnId="{030F980B-927A-49C6-B41E-A34EB23E9B07}">
      <dgm:prSet/>
      <dgm:spPr/>
      <dgm:t>
        <a:bodyPr/>
        <a:lstStyle/>
        <a:p>
          <a:endParaRPr lang="en-IN"/>
        </a:p>
      </dgm:t>
    </dgm:pt>
    <dgm:pt modelId="{8DE1D5DB-34FE-4E8B-A9ED-067F9BAB3D07}" type="sibTrans" cxnId="{030F980B-927A-49C6-B41E-A34EB23E9B07}">
      <dgm:prSet/>
      <dgm:spPr/>
      <dgm:t>
        <a:bodyPr/>
        <a:lstStyle/>
        <a:p>
          <a:endParaRPr lang="en-IN"/>
        </a:p>
      </dgm:t>
    </dgm:pt>
    <dgm:pt modelId="{00C8C42B-BEB3-4F97-8836-0CD5E4A5C9A6}" type="pres">
      <dgm:prSet presAssocID="{0B89C211-4602-45E3-ABDB-F93366CA9050}" presName="Name0" presStyleCnt="0">
        <dgm:presLayoutVars>
          <dgm:dir/>
          <dgm:resizeHandles val="exact"/>
        </dgm:presLayoutVars>
      </dgm:prSet>
      <dgm:spPr/>
    </dgm:pt>
    <dgm:pt modelId="{A2DA9C84-DBA8-46C3-8BA7-21BEA7592873}" type="pres">
      <dgm:prSet presAssocID="{30390849-1901-455F-87B2-89B4F11617BB}" presName="node" presStyleLbl="node1" presStyleIdx="0" presStyleCnt="2">
        <dgm:presLayoutVars>
          <dgm:bulletEnabled val="1"/>
        </dgm:presLayoutVars>
      </dgm:prSet>
      <dgm:spPr/>
    </dgm:pt>
    <dgm:pt modelId="{00D12934-076D-4DB8-929A-D27E8E2726FD}" type="pres">
      <dgm:prSet presAssocID="{D8DD542A-3416-4078-8E5B-69F998EE149D}" presName="sibTrans" presStyleCnt="0"/>
      <dgm:spPr/>
    </dgm:pt>
    <dgm:pt modelId="{097C90A0-4D0F-467A-BB40-E23C809ACA93}" type="pres">
      <dgm:prSet presAssocID="{6AAC24D4-8275-42E7-B274-76207C6D08B2}" presName="node" presStyleLbl="node1" presStyleIdx="1" presStyleCnt="2">
        <dgm:presLayoutVars>
          <dgm:bulletEnabled val="1"/>
        </dgm:presLayoutVars>
      </dgm:prSet>
      <dgm:spPr/>
    </dgm:pt>
  </dgm:ptLst>
  <dgm:cxnLst>
    <dgm:cxn modelId="{030F980B-927A-49C6-B41E-A34EB23E9B07}" srcId="{0B89C211-4602-45E3-ABDB-F93366CA9050}" destId="{6AAC24D4-8275-42E7-B274-76207C6D08B2}" srcOrd="1" destOrd="0" parTransId="{C9403691-1AE8-4FFA-8E37-E00D95C92C68}" sibTransId="{8DE1D5DB-34FE-4E8B-A9ED-067F9BAB3D07}"/>
    <dgm:cxn modelId="{24231C56-80AC-4EE7-AA37-6F57D4E54E6B}" type="presOf" srcId="{30390849-1901-455F-87B2-89B4F11617BB}" destId="{A2DA9C84-DBA8-46C3-8BA7-21BEA7592873}" srcOrd="0" destOrd="0" presId="urn:microsoft.com/office/officeart/2005/8/layout/hList6"/>
    <dgm:cxn modelId="{0E2E6D76-F688-45B5-A82C-BC2C9EDC8B96}" srcId="{0B89C211-4602-45E3-ABDB-F93366CA9050}" destId="{30390849-1901-455F-87B2-89B4F11617BB}" srcOrd="0" destOrd="0" parTransId="{C7F6E378-6B69-4652-A2ED-355F042B4815}" sibTransId="{D8DD542A-3416-4078-8E5B-69F998EE149D}"/>
    <dgm:cxn modelId="{4D2A5677-348A-4D23-B542-15EA5BBD0A90}" type="presOf" srcId="{0B89C211-4602-45E3-ABDB-F93366CA9050}" destId="{00C8C42B-BEB3-4F97-8836-0CD5E4A5C9A6}" srcOrd="0" destOrd="0" presId="urn:microsoft.com/office/officeart/2005/8/layout/hList6"/>
    <dgm:cxn modelId="{35E37479-FF88-4D50-B6C0-9A3524BF62F4}" type="presOf" srcId="{6AAC24D4-8275-42E7-B274-76207C6D08B2}" destId="{097C90A0-4D0F-467A-BB40-E23C809ACA93}" srcOrd="0" destOrd="0" presId="urn:microsoft.com/office/officeart/2005/8/layout/hList6"/>
    <dgm:cxn modelId="{E6BA4F21-AA46-4C82-99A1-3F98B19CF2C0}" type="presParOf" srcId="{00C8C42B-BEB3-4F97-8836-0CD5E4A5C9A6}" destId="{A2DA9C84-DBA8-46C3-8BA7-21BEA7592873}" srcOrd="0" destOrd="0" presId="urn:microsoft.com/office/officeart/2005/8/layout/hList6"/>
    <dgm:cxn modelId="{AB54E60D-9DF1-4241-A0AD-79ED903F3ACB}" type="presParOf" srcId="{00C8C42B-BEB3-4F97-8836-0CD5E4A5C9A6}" destId="{00D12934-076D-4DB8-929A-D27E8E2726FD}" srcOrd="1" destOrd="0" presId="urn:microsoft.com/office/officeart/2005/8/layout/hList6"/>
    <dgm:cxn modelId="{D8F72D99-64B8-45B6-8BCE-39C6FA724748}" type="presParOf" srcId="{00C8C42B-BEB3-4F97-8836-0CD5E4A5C9A6}" destId="{097C90A0-4D0F-467A-BB40-E23C809ACA93}" srcOrd="2"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A402F6F-9D94-4568-A0EA-E80809AD52E8}" type="doc">
      <dgm:prSet loTypeId="urn:microsoft.com/office/officeart/2005/8/layout/vList4" loCatId="list" qsTypeId="urn:microsoft.com/office/officeart/2005/8/quickstyle/simple1" qsCatId="simple" csTypeId="urn:microsoft.com/office/officeart/2005/8/colors/colorful3" csCatId="colorful" phldr="1"/>
      <dgm:spPr/>
      <dgm:t>
        <a:bodyPr/>
        <a:lstStyle/>
        <a:p>
          <a:endParaRPr lang="en-IN"/>
        </a:p>
      </dgm:t>
    </dgm:pt>
    <dgm:pt modelId="{AB736D3C-E07B-4E6B-B594-DDC6A70913D5}">
      <dgm:prSet/>
      <dgm:spPr/>
      <dgm:t>
        <a:bodyPr/>
        <a:lstStyle/>
        <a:p>
          <a:r>
            <a:rPr lang="en-US" b="0" i="0" dirty="0"/>
            <a:t>The Foundation constructed a science center at a rural school in the Kolar District of Karnataka</a:t>
          </a:r>
          <a:endParaRPr lang="en-IN" dirty="0"/>
        </a:p>
      </dgm:t>
    </dgm:pt>
    <dgm:pt modelId="{56C75301-4B16-46F6-847E-02A414755E83}" type="parTrans" cxnId="{71CDF374-017F-444D-83E9-93090818C7B9}">
      <dgm:prSet/>
      <dgm:spPr/>
      <dgm:t>
        <a:bodyPr/>
        <a:lstStyle/>
        <a:p>
          <a:endParaRPr lang="en-IN"/>
        </a:p>
      </dgm:t>
    </dgm:pt>
    <dgm:pt modelId="{EFDBF4A8-A505-4C1F-828C-6E21777C8482}" type="sibTrans" cxnId="{71CDF374-017F-444D-83E9-93090818C7B9}">
      <dgm:prSet/>
      <dgm:spPr/>
      <dgm:t>
        <a:bodyPr/>
        <a:lstStyle/>
        <a:p>
          <a:endParaRPr lang="en-IN"/>
        </a:p>
      </dgm:t>
    </dgm:pt>
    <dgm:pt modelId="{27868F62-D0F5-487D-AD2A-8615B0CFC5F0}">
      <dgm:prSet/>
      <dgm:spPr/>
      <dgm:t>
        <a:bodyPr/>
        <a:lstStyle/>
        <a:p>
          <a:r>
            <a:rPr lang="en-US" b="0" i="0" dirty="0"/>
            <a:t>It caters to the students of the school, as well as schools in the neighboring villages. The Foundation has also made donations towards the reconstruction of old school buildings. </a:t>
          </a:r>
          <a:endParaRPr lang="en-IN" dirty="0"/>
        </a:p>
      </dgm:t>
    </dgm:pt>
    <dgm:pt modelId="{58E724B1-4971-49A0-A1E9-D12BD52DA678}" type="parTrans" cxnId="{95643B12-EB44-45DA-937C-C7CE2DD40F21}">
      <dgm:prSet/>
      <dgm:spPr/>
      <dgm:t>
        <a:bodyPr/>
        <a:lstStyle/>
        <a:p>
          <a:endParaRPr lang="en-IN"/>
        </a:p>
      </dgm:t>
    </dgm:pt>
    <dgm:pt modelId="{6803080A-D649-4766-8320-70F0BA8289E4}" type="sibTrans" cxnId="{95643B12-EB44-45DA-937C-C7CE2DD40F21}">
      <dgm:prSet/>
      <dgm:spPr/>
      <dgm:t>
        <a:bodyPr/>
        <a:lstStyle/>
        <a:p>
          <a:endParaRPr lang="en-IN"/>
        </a:p>
      </dgm:t>
    </dgm:pt>
    <dgm:pt modelId="{CB781325-F9D9-4A3E-B626-08BE9C42EA0C}">
      <dgm:prSet/>
      <dgm:spPr/>
      <dgm:t>
        <a:bodyPr/>
        <a:lstStyle/>
        <a:p>
          <a:r>
            <a:rPr lang="en-US" b="0" i="0" dirty="0"/>
            <a:t>14 government schools in slum areas of Hyderabad were reconstructed.</a:t>
          </a:r>
          <a:endParaRPr lang="en-IN" dirty="0"/>
        </a:p>
      </dgm:t>
    </dgm:pt>
    <dgm:pt modelId="{F9B9854F-8020-417F-8B6C-C1C29B88FBF3}" type="parTrans" cxnId="{6D2EA4ED-383C-4F91-A975-61EAB08BA466}">
      <dgm:prSet/>
      <dgm:spPr/>
      <dgm:t>
        <a:bodyPr/>
        <a:lstStyle/>
        <a:p>
          <a:endParaRPr lang="en-IN"/>
        </a:p>
      </dgm:t>
    </dgm:pt>
    <dgm:pt modelId="{007B77FF-B841-4C6A-8BA4-3A0BC2DF06DF}" type="sibTrans" cxnId="{6D2EA4ED-383C-4F91-A975-61EAB08BA466}">
      <dgm:prSet/>
      <dgm:spPr/>
      <dgm:t>
        <a:bodyPr/>
        <a:lstStyle/>
        <a:p>
          <a:endParaRPr lang="en-IN"/>
        </a:p>
      </dgm:t>
    </dgm:pt>
    <dgm:pt modelId="{AB0C3673-00F4-4EE3-864F-060F9494CE69}">
      <dgm:prSet/>
      <dgm:spPr/>
      <dgm:t>
        <a:bodyPr/>
        <a:lstStyle/>
        <a:p>
          <a:r>
            <a:rPr lang="en-US" b="0" i="0" dirty="0"/>
            <a:t>Donated study material, including science kits, to 20 schools in rural Karnataka. Donations have also been made towards computer centers in rural areas of Karnataka. </a:t>
          </a:r>
          <a:endParaRPr lang="en-IN" dirty="0"/>
        </a:p>
      </dgm:t>
    </dgm:pt>
    <dgm:pt modelId="{B2B019B6-74A5-497C-B96C-798C6F9C2B30}" type="parTrans" cxnId="{1CB99A80-7B5F-42AA-B5F1-203101634DE7}">
      <dgm:prSet/>
      <dgm:spPr/>
      <dgm:t>
        <a:bodyPr/>
        <a:lstStyle/>
        <a:p>
          <a:endParaRPr lang="en-IN"/>
        </a:p>
      </dgm:t>
    </dgm:pt>
    <dgm:pt modelId="{C5164EE1-7079-4A42-A5D9-ED83237656DE}" type="sibTrans" cxnId="{1CB99A80-7B5F-42AA-B5F1-203101634DE7}">
      <dgm:prSet/>
      <dgm:spPr/>
      <dgm:t>
        <a:bodyPr/>
        <a:lstStyle/>
        <a:p>
          <a:endParaRPr lang="en-IN"/>
        </a:p>
      </dgm:t>
    </dgm:pt>
    <dgm:pt modelId="{BA69DDC7-5C5C-4AEB-863E-5EF45F9A43A1}">
      <dgm:prSet/>
      <dgm:spPr/>
      <dgm:t>
        <a:bodyPr/>
        <a:lstStyle/>
        <a:p>
          <a:r>
            <a:rPr lang="en-US" b="0" i="0" dirty="0"/>
            <a:t>The foundation has donated 10,200 sets of books in Karnataka alone, and other states </a:t>
          </a:r>
          <a:r>
            <a:rPr lang="en-US" b="0" i="0"/>
            <a:t>as well under </a:t>
          </a:r>
          <a:r>
            <a:rPr lang="en-US" b="0" i="0" dirty="0"/>
            <a:t>its Library for Every Rural School project. </a:t>
          </a:r>
          <a:endParaRPr lang="en-IN" dirty="0"/>
        </a:p>
      </dgm:t>
    </dgm:pt>
    <dgm:pt modelId="{32140F27-FFA7-40F5-8275-F1618FB5D78E}" type="parTrans" cxnId="{07C62010-10EF-4C0A-80FC-C366116A9EFD}">
      <dgm:prSet/>
      <dgm:spPr/>
      <dgm:t>
        <a:bodyPr/>
        <a:lstStyle/>
        <a:p>
          <a:endParaRPr lang="en-IN"/>
        </a:p>
      </dgm:t>
    </dgm:pt>
    <dgm:pt modelId="{940AFA9B-BF12-439D-854E-A463C8A18999}" type="sibTrans" cxnId="{07C62010-10EF-4C0A-80FC-C366116A9EFD}">
      <dgm:prSet/>
      <dgm:spPr/>
      <dgm:t>
        <a:bodyPr/>
        <a:lstStyle/>
        <a:p>
          <a:endParaRPr lang="en-IN"/>
        </a:p>
      </dgm:t>
    </dgm:pt>
    <dgm:pt modelId="{0C9C9ECC-E8EE-481D-B322-348CB64DEAE6}">
      <dgm:prSet/>
      <dgm:spPr/>
      <dgm:t>
        <a:bodyPr/>
        <a:lstStyle/>
        <a:p>
          <a:r>
            <a:rPr lang="en-US" b="0" i="0" dirty="0"/>
            <a:t>Through this program, the Foundation has set up more than 10,150 libraries in rural government schools.</a:t>
          </a:r>
          <a:endParaRPr lang="en-IN" dirty="0"/>
        </a:p>
      </dgm:t>
    </dgm:pt>
    <dgm:pt modelId="{476335B5-0669-42DA-A3CE-E49D67197865}" type="parTrans" cxnId="{90A29441-06F7-4E52-8FC7-1254DB45294F}">
      <dgm:prSet/>
      <dgm:spPr/>
      <dgm:t>
        <a:bodyPr/>
        <a:lstStyle/>
        <a:p>
          <a:endParaRPr lang="en-IN"/>
        </a:p>
      </dgm:t>
    </dgm:pt>
    <dgm:pt modelId="{AE7EEACC-B1D1-4EEC-8339-B866C133BD50}" type="sibTrans" cxnId="{90A29441-06F7-4E52-8FC7-1254DB45294F}">
      <dgm:prSet/>
      <dgm:spPr/>
      <dgm:t>
        <a:bodyPr/>
        <a:lstStyle/>
        <a:p>
          <a:endParaRPr lang="en-IN"/>
        </a:p>
      </dgm:t>
    </dgm:pt>
    <dgm:pt modelId="{8C4CD7C1-57E2-46C7-8C08-491EDD7AB186}" type="pres">
      <dgm:prSet presAssocID="{BA402F6F-9D94-4568-A0EA-E80809AD52E8}" presName="linear" presStyleCnt="0">
        <dgm:presLayoutVars>
          <dgm:dir/>
          <dgm:resizeHandles val="exact"/>
        </dgm:presLayoutVars>
      </dgm:prSet>
      <dgm:spPr/>
    </dgm:pt>
    <dgm:pt modelId="{1A0E72F4-347D-4C35-AD11-CBC765369AD3}" type="pres">
      <dgm:prSet presAssocID="{AB736D3C-E07B-4E6B-B594-DDC6A70913D5}" presName="comp" presStyleCnt="0"/>
      <dgm:spPr/>
    </dgm:pt>
    <dgm:pt modelId="{311F7AF6-9038-4E90-86A2-D43C46E5DA63}" type="pres">
      <dgm:prSet presAssocID="{AB736D3C-E07B-4E6B-B594-DDC6A70913D5}" presName="box" presStyleLbl="node1" presStyleIdx="0" presStyleCnt="6"/>
      <dgm:spPr/>
    </dgm:pt>
    <dgm:pt modelId="{CF126DAD-B662-4DB9-9B38-1C4F3D025AAC}" type="pres">
      <dgm:prSet presAssocID="{AB736D3C-E07B-4E6B-B594-DDC6A70913D5}" presName="img" presStyleLbl="fgImgPlace1" presStyleIdx="0" presStyleCnt="6"/>
      <dgm:spPr/>
    </dgm:pt>
    <dgm:pt modelId="{85AF0045-E91A-4CCD-8518-0A7FDD26EC76}" type="pres">
      <dgm:prSet presAssocID="{AB736D3C-E07B-4E6B-B594-DDC6A70913D5}" presName="text" presStyleLbl="node1" presStyleIdx="0" presStyleCnt="6">
        <dgm:presLayoutVars>
          <dgm:bulletEnabled val="1"/>
        </dgm:presLayoutVars>
      </dgm:prSet>
      <dgm:spPr/>
    </dgm:pt>
    <dgm:pt modelId="{02606933-9C75-4F28-8C1F-18A41CDB221D}" type="pres">
      <dgm:prSet presAssocID="{EFDBF4A8-A505-4C1F-828C-6E21777C8482}" presName="spacer" presStyleCnt="0"/>
      <dgm:spPr/>
    </dgm:pt>
    <dgm:pt modelId="{B98D8BCB-77C3-4514-AB0F-9088DF4A808A}" type="pres">
      <dgm:prSet presAssocID="{27868F62-D0F5-487D-AD2A-8615B0CFC5F0}" presName="comp" presStyleCnt="0"/>
      <dgm:spPr/>
    </dgm:pt>
    <dgm:pt modelId="{8B2CE0AD-1507-4265-A794-35E6227CE9EE}" type="pres">
      <dgm:prSet presAssocID="{27868F62-D0F5-487D-AD2A-8615B0CFC5F0}" presName="box" presStyleLbl="node1" presStyleIdx="1" presStyleCnt="6"/>
      <dgm:spPr/>
    </dgm:pt>
    <dgm:pt modelId="{190BCA83-C069-41A6-9B69-1AE8AEA4E11B}" type="pres">
      <dgm:prSet presAssocID="{27868F62-D0F5-487D-AD2A-8615B0CFC5F0}" presName="img" presStyleLbl="fgImgPlace1" presStyleIdx="1" presStyleCnt="6"/>
      <dgm:spPr/>
    </dgm:pt>
    <dgm:pt modelId="{09669AF5-AA05-462F-9DB0-E1CA8072DDBD}" type="pres">
      <dgm:prSet presAssocID="{27868F62-D0F5-487D-AD2A-8615B0CFC5F0}" presName="text" presStyleLbl="node1" presStyleIdx="1" presStyleCnt="6">
        <dgm:presLayoutVars>
          <dgm:bulletEnabled val="1"/>
        </dgm:presLayoutVars>
      </dgm:prSet>
      <dgm:spPr/>
    </dgm:pt>
    <dgm:pt modelId="{DFDFBBA2-141C-4AFF-9F1A-D1A76BAE36D8}" type="pres">
      <dgm:prSet presAssocID="{6803080A-D649-4766-8320-70F0BA8289E4}" presName="spacer" presStyleCnt="0"/>
      <dgm:spPr/>
    </dgm:pt>
    <dgm:pt modelId="{9026A302-CFB5-4FD1-A79A-F4514FB061D6}" type="pres">
      <dgm:prSet presAssocID="{CB781325-F9D9-4A3E-B626-08BE9C42EA0C}" presName="comp" presStyleCnt="0"/>
      <dgm:spPr/>
    </dgm:pt>
    <dgm:pt modelId="{A63A376B-89F4-4D5D-9340-0ACD1B8960CF}" type="pres">
      <dgm:prSet presAssocID="{CB781325-F9D9-4A3E-B626-08BE9C42EA0C}" presName="box" presStyleLbl="node1" presStyleIdx="2" presStyleCnt="6"/>
      <dgm:spPr/>
    </dgm:pt>
    <dgm:pt modelId="{18DE39D5-FFB8-471A-B11B-479D1748485A}" type="pres">
      <dgm:prSet presAssocID="{CB781325-F9D9-4A3E-B626-08BE9C42EA0C}" presName="img" presStyleLbl="fgImgPlace1" presStyleIdx="2" presStyleCnt="6"/>
      <dgm:spPr/>
    </dgm:pt>
    <dgm:pt modelId="{5952F01B-93BA-48D2-8346-9E360687F3A4}" type="pres">
      <dgm:prSet presAssocID="{CB781325-F9D9-4A3E-B626-08BE9C42EA0C}" presName="text" presStyleLbl="node1" presStyleIdx="2" presStyleCnt="6">
        <dgm:presLayoutVars>
          <dgm:bulletEnabled val="1"/>
        </dgm:presLayoutVars>
      </dgm:prSet>
      <dgm:spPr/>
    </dgm:pt>
    <dgm:pt modelId="{73DA7FC8-CFAD-40EF-B6F9-EF2FF52B3157}" type="pres">
      <dgm:prSet presAssocID="{007B77FF-B841-4C6A-8BA4-3A0BC2DF06DF}" presName="spacer" presStyleCnt="0"/>
      <dgm:spPr/>
    </dgm:pt>
    <dgm:pt modelId="{9F202D51-F24C-44B6-83AF-A5F369B2C768}" type="pres">
      <dgm:prSet presAssocID="{AB0C3673-00F4-4EE3-864F-060F9494CE69}" presName="comp" presStyleCnt="0"/>
      <dgm:spPr/>
    </dgm:pt>
    <dgm:pt modelId="{46909D38-493F-42F1-AB6A-7F3278AEA89B}" type="pres">
      <dgm:prSet presAssocID="{AB0C3673-00F4-4EE3-864F-060F9494CE69}" presName="box" presStyleLbl="node1" presStyleIdx="3" presStyleCnt="6"/>
      <dgm:spPr/>
    </dgm:pt>
    <dgm:pt modelId="{18D26A03-D40C-4EBB-9030-0B0816E76401}" type="pres">
      <dgm:prSet presAssocID="{AB0C3673-00F4-4EE3-864F-060F9494CE69}" presName="img" presStyleLbl="fgImgPlace1" presStyleIdx="3" presStyleCnt="6"/>
      <dgm:spPr/>
    </dgm:pt>
    <dgm:pt modelId="{27378D5F-DCFF-41D2-8E75-FAFC38F6DB94}" type="pres">
      <dgm:prSet presAssocID="{AB0C3673-00F4-4EE3-864F-060F9494CE69}" presName="text" presStyleLbl="node1" presStyleIdx="3" presStyleCnt="6">
        <dgm:presLayoutVars>
          <dgm:bulletEnabled val="1"/>
        </dgm:presLayoutVars>
      </dgm:prSet>
      <dgm:spPr/>
    </dgm:pt>
    <dgm:pt modelId="{922B7523-4353-4E31-AA2E-B87B6EBACF75}" type="pres">
      <dgm:prSet presAssocID="{C5164EE1-7079-4A42-A5D9-ED83237656DE}" presName="spacer" presStyleCnt="0"/>
      <dgm:spPr/>
    </dgm:pt>
    <dgm:pt modelId="{9512D643-8C30-46BA-8141-2BCE48B2D336}" type="pres">
      <dgm:prSet presAssocID="{BA69DDC7-5C5C-4AEB-863E-5EF45F9A43A1}" presName="comp" presStyleCnt="0"/>
      <dgm:spPr/>
    </dgm:pt>
    <dgm:pt modelId="{B544C42F-C305-4717-BEC1-AF531761D3A7}" type="pres">
      <dgm:prSet presAssocID="{BA69DDC7-5C5C-4AEB-863E-5EF45F9A43A1}" presName="box" presStyleLbl="node1" presStyleIdx="4" presStyleCnt="6"/>
      <dgm:spPr/>
    </dgm:pt>
    <dgm:pt modelId="{9BE0D9B3-3163-4741-8D9B-935EDA3EDF15}" type="pres">
      <dgm:prSet presAssocID="{BA69DDC7-5C5C-4AEB-863E-5EF45F9A43A1}" presName="img" presStyleLbl="fgImgPlace1" presStyleIdx="4" presStyleCnt="6"/>
      <dgm:spPr/>
    </dgm:pt>
    <dgm:pt modelId="{AC06CA90-3A38-4E7B-943E-7952F3C01E3D}" type="pres">
      <dgm:prSet presAssocID="{BA69DDC7-5C5C-4AEB-863E-5EF45F9A43A1}" presName="text" presStyleLbl="node1" presStyleIdx="4" presStyleCnt="6">
        <dgm:presLayoutVars>
          <dgm:bulletEnabled val="1"/>
        </dgm:presLayoutVars>
      </dgm:prSet>
      <dgm:spPr/>
    </dgm:pt>
    <dgm:pt modelId="{A8DF4B3E-55BA-418A-A88D-0279B8838560}" type="pres">
      <dgm:prSet presAssocID="{940AFA9B-BF12-439D-854E-A463C8A18999}" presName="spacer" presStyleCnt="0"/>
      <dgm:spPr/>
    </dgm:pt>
    <dgm:pt modelId="{1A3927AF-CE7F-4594-8071-FEBF75810AC6}" type="pres">
      <dgm:prSet presAssocID="{0C9C9ECC-E8EE-481D-B322-348CB64DEAE6}" presName="comp" presStyleCnt="0"/>
      <dgm:spPr/>
    </dgm:pt>
    <dgm:pt modelId="{F7E862FA-5D67-4177-804D-93015ED764DD}" type="pres">
      <dgm:prSet presAssocID="{0C9C9ECC-E8EE-481D-B322-348CB64DEAE6}" presName="box" presStyleLbl="node1" presStyleIdx="5" presStyleCnt="6"/>
      <dgm:spPr/>
    </dgm:pt>
    <dgm:pt modelId="{74CD7BF9-582F-403D-BABA-DC3F39AA5F5A}" type="pres">
      <dgm:prSet presAssocID="{0C9C9ECC-E8EE-481D-B322-348CB64DEAE6}" presName="img" presStyleLbl="fgImgPlace1" presStyleIdx="5" presStyleCnt="6"/>
      <dgm:spPr/>
    </dgm:pt>
    <dgm:pt modelId="{4246E9FD-8EE9-40FA-A679-9CA894E9E031}" type="pres">
      <dgm:prSet presAssocID="{0C9C9ECC-E8EE-481D-B322-348CB64DEAE6}" presName="text" presStyleLbl="node1" presStyleIdx="5" presStyleCnt="6">
        <dgm:presLayoutVars>
          <dgm:bulletEnabled val="1"/>
        </dgm:presLayoutVars>
      </dgm:prSet>
      <dgm:spPr/>
    </dgm:pt>
  </dgm:ptLst>
  <dgm:cxnLst>
    <dgm:cxn modelId="{07C62010-10EF-4C0A-80FC-C366116A9EFD}" srcId="{BA402F6F-9D94-4568-A0EA-E80809AD52E8}" destId="{BA69DDC7-5C5C-4AEB-863E-5EF45F9A43A1}" srcOrd="4" destOrd="0" parTransId="{32140F27-FFA7-40F5-8275-F1618FB5D78E}" sibTransId="{940AFA9B-BF12-439D-854E-A463C8A18999}"/>
    <dgm:cxn modelId="{504B7810-1D63-4C54-90AA-7E8C095ABA93}" type="presOf" srcId="{BA402F6F-9D94-4568-A0EA-E80809AD52E8}" destId="{8C4CD7C1-57E2-46C7-8C08-491EDD7AB186}" srcOrd="0" destOrd="0" presId="urn:microsoft.com/office/officeart/2005/8/layout/vList4"/>
    <dgm:cxn modelId="{95643B12-EB44-45DA-937C-C7CE2DD40F21}" srcId="{BA402F6F-9D94-4568-A0EA-E80809AD52E8}" destId="{27868F62-D0F5-487D-AD2A-8615B0CFC5F0}" srcOrd="1" destOrd="0" parTransId="{58E724B1-4971-49A0-A1E9-D12BD52DA678}" sibTransId="{6803080A-D649-4766-8320-70F0BA8289E4}"/>
    <dgm:cxn modelId="{21E2D317-0731-42A0-BC51-6F4523BA50F6}" type="presOf" srcId="{27868F62-D0F5-487D-AD2A-8615B0CFC5F0}" destId="{8B2CE0AD-1507-4265-A794-35E6227CE9EE}" srcOrd="0" destOrd="0" presId="urn:microsoft.com/office/officeart/2005/8/layout/vList4"/>
    <dgm:cxn modelId="{EEAF122C-B4F2-49AE-8621-AFECE96A66EB}" type="presOf" srcId="{AB736D3C-E07B-4E6B-B594-DDC6A70913D5}" destId="{311F7AF6-9038-4E90-86A2-D43C46E5DA63}" srcOrd="0" destOrd="0" presId="urn:microsoft.com/office/officeart/2005/8/layout/vList4"/>
    <dgm:cxn modelId="{963B5C35-9D88-4051-A171-84F997BC0F12}" type="presOf" srcId="{CB781325-F9D9-4A3E-B626-08BE9C42EA0C}" destId="{5952F01B-93BA-48D2-8346-9E360687F3A4}" srcOrd="1" destOrd="0" presId="urn:microsoft.com/office/officeart/2005/8/layout/vList4"/>
    <dgm:cxn modelId="{E3F75336-8748-40EC-8B87-AF3433C4987D}" type="presOf" srcId="{BA69DDC7-5C5C-4AEB-863E-5EF45F9A43A1}" destId="{B544C42F-C305-4717-BEC1-AF531761D3A7}" srcOrd="0" destOrd="0" presId="urn:microsoft.com/office/officeart/2005/8/layout/vList4"/>
    <dgm:cxn modelId="{90A29441-06F7-4E52-8FC7-1254DB45294F}" srcId="{BA402F6F-9D94-4568-A0EA-E80809AD52E8}" destId="{0C9C9ECC-E8EE-481D-B322-348CB64DEAE6}" srcOrd="5" destOrd="0" parTransId="{476335B5-0669-42DA-A3CE-E49D67197865}" sibTransId="{AE7EEACC-B1D1-4EEC-8339-B866C133BD50}"/>
    <dgm:cxn modelId="{AB06AF4A-FCDE-42C3-8C09-7D985109C114}" type="presOf" srcId="{0C9C9ECC-E8EE-481D-B322-348CB64DEAE6}" destId="{F7E862FA-5D67-4177-804D-93015ED764DD}" srcOrd="0" destOrd="0" presId="urn:microsoft.com/office/officeart/2005/8/layout/vList4"/>
    <dgm:cxn modelId="{71CDF374-017F-444D-83E9-93090818C7B9}" srcId="{BA402F6F-9D94-4568-A0EA-E80809AD52E8}" destId="{AB736D3C-E07B-4E6B-B594-DDC6A70913D5}" srcOrd="0" destOrd="0" parTransId="{56C75301-4B16-46F6-847E-02A414755E83}" sibTransId="{EFDBF4A8-A505-4C1F-828C-6E21777C8482}"/>
    <dgm:cxn modelId="{1CB99A80-7B5F-42AA-B5F1-203101634DE7}" srcId="{BA402F6F-9D94-4568-A0EA-E80809AD52E8}" destId="{AB0C3673-00F4-4EE3-864F-060F9494CE69}" srcOrd="3" destOrd="0" parTransId="{B2B019B6-74A5-497C-B96C-798C6F9C2B30}" sibTransId="{C5164EE1-7079-4A42-A5D9-ED83237656DE}"/>
    <dgm:cxn modelId="{79E29B85-3666-46C2-B6DD-48F1C84463EC}" type="presOf" srcId="{27868F62-D0F5-487D-AD2A-8615B0CFC5F0}" destId="{09669AF5-AA05-462F-9DB0-E1CA8072DDBD}" srcOrd="1" destOrd="0" presId="urn:microsoft.com/office/officeart/2005/8/layout/vList4"/>
    <dgm:cxn modelId="{CA0325D0-C266-4022-8274-8D923DFA6F8D}" type="presOf" srcId="{AB0C3673-00F4-4EE3-864F-060F9494CE69}" destId="{46909D38-493F-42F1-AB6A-7F3278AEA89B}" srcOrd="0" destOrd="0" presId="urn:microsoft.com/office/officeart/2005/8/layout/vList4"/>
    <dgm:cxn modelId="{01237AD3-4375-4659-A75F-B8EBA9037E11}" type="presOf" srcId="{0C9C9ECC-E8EE-481D-B322-348CB64DEAE6}" destId="{4246E9FD-8EE9-40FA-A679-9CA894E9E031}" srcOrd="1" destOrd="0" presId="urn:microsoft.com/office/officeart/2005/8/layout/vList4"/>
    <dgm:cxn modelId="{5B4754D5-0631-4280-BF93-2EA16BF93318}" type="presOf" srcId="{BA69DDC7-5C5C-4AEB-863E-5EF45F9A43A1}" destId="{AC06CA90-3A38-4E7B-943E-7952F3C01E3D}" srcOrd="1" destOrd="0" presId="urn:microsoft.com/office/officeart/2005/8/layout/vList4"/>
    <dgm:cxn modelId="{858B5CE6-F054-487E-8E3D-6D98D97DA61D}" type="presOf" srcId="{AB736D3C-E07B-4E6B-B594-DDC6A70913D5}" destId="{85AF0045-E91A-4CCD-8518-0A7FDD26EC76}" srcOrd="1" destOrd="0" presId="urn:microsoft.com/office/officeart/2005/8/layout/vList4"/>
    <dgm:cxn modelId="{6D2EA4ED-383C-4F91-A975-61EAB08BA466}" srcId="{BA402F6F-9D94-4568-A0EA-E80809AD52E8}" destId="{CB781325-F9D9-4A3E-B626-08BE9C42EA0C}" srcOrd="2" destOrd="0" parTransId="{F9B9854F-8020-417F-8B6C-C1C29B88FBF3}" sibTransId="{007B77FF-B841-4C6A-8BA4-3A0BC2DF06DF}"/>
    <dgm:cxn modelId="{F2D7D2EE-6103-43C4-9AE0-213997F94C53}" type="presOf" srcId="{CB781325-F9D9-4A3E-B626-08BE9C42EA0C}" destId="{A63A376B-89F4-4D5D-9340-0ACD1B8960CF}" srcOrd="0" destOrd="0" presId="urn:microsoft.com/office/officeart/2005/8/layout/vList4"/>
    <dgm:cxn modelId="{59A4D8F7-17A4-4F36-BD93-3CC9EDEC71CF}" type="presOf" srcId="{AB0C3673-00F4-4EE3-864F-060F9494CE69}" destId="{27378D5F-DCFF-41D2-8E75-FAFC38F6DB94}" srcOrd="1" destOrd="0" presId="urn:microsoft.com/office/officeart/2005/8/layout/vList4"/>
    <dgm:cxn modelId="{D4F18830-9040-4073-99AE-67F89F4B4E97}" type="presParOf" srcId="{8C4CD7C1-57E2-46C7-8C08-491EDD7AB186}" destId="{1A0E72F4-347D-4C35-AD11-CBC765369AD3}" srcOrd="0" destOrd="0" presId="urn:microsoft.com/office/officeart/2005/8/layout/vList4"/>
    <dgm:cxn modelId="{42EBED55-FD56-4ABB-8937-2029C07054D2}" type="presParOf" srcId="{1A0E72F4-347D-4C35-AD11-CBC765369AD3}" destId="{311F7AF6-9038-4E90-86A2-D43C46E5DA63}" srcOrd="0" destOrd="0" presId="urn:microsoft.com/office/officeart/2005/8/layout/vList4"/>
    <dgm:cxn modelId="{C4F15734-17E7-45E3-8AC2-12C7412D3CB1}" type="presParOf" srcId="{1A0E72F4-347D-4C35-AD11-CBC765369AD3}" destId="{CF126DAD-B662-4DB9-9B38-1C4F3D025AAC}" srcOrd="1" destOrd="0" presId="urn:microsoft.com/office/officeart/2005/8/layout/vList4"/>
    <dgm:cxn modelId="{2EB6ABAC-1481-46BE-94DA-58BAB52FAF45}" type="presParOf" srcId="{1A0E72F4-347D-4C35-AD11-CBC765369AD3}" destId="{85AF0045-E91A-4CCD-8518-0A7FDD26EC76}" srcOrd="2" destOrd="0" presId="urn:microsoft.com/office/officeart/2005/8/layout/vList4"/>
    <dgm:cxn modelId="{42054474-D3FC-4C75-9E65-577015395B5F}" type="presParOf" srcId="{8C4CD7C1-57E2-46C7-8C08-491EDD7AB186}" destId="{02606933-9C75-4F28-8C1F-18A41CDB221D}" srcOrd="1" destOrd="0" presId="urn:microsoft.com/office/officeart/2005/8/layout/vList4"/>
    <dgm:cxn modelId="{2845066C-DECD-4245-BC34-3BFB99C9BD8A}" type="presParOf" srcId="{8C4CD7C1-57E2-46C7-8C08-491EDD7AB186}" destId="{B98D8BCB-77C3-4514-AB0F-9088DF4A808A}" srcOrd="2" destOrd="0" presId="urn:microsoft.com/office/officeart/2005/8/layout/vList4"/>
    <dgm:cxn modelId="{7D22A621-E9DB-40D1-A8B3-441062BB0ADF}" type="presParOf" srcId="{B98D8BCB-77C3-4514-AB0F-9088DF4A808A}" destId="{8B2CE0AD-1507-4265-A794-35E6227CE9EE}" srcOrd="0" destOrd="0" presId="urn:microsoft.com/office/officeart/2005/8/layout/vList4"/>
    <dgm:cxn modelId="{3B55C9BA-CAC4-45EE-90D0-F0376DF5990D}" type="presParOf" srcId="{B98D8BCB-77C3-4514-AB0F-9088DF4A808A}" destId="{190BCA83-C069-41A6-9B69-1AE8AEA4E11B}" srcOrd="1" destOrd="0" presId="urn:microsoft.com/office/officeart/2005/8/layout/vList4"/>
    <dgm:cxn modelId="{2F9D9673-EAA7-4D89-8F7B-F72744E203AF}" type="presParOf" srcId="{B98D8BCB-77C3-4514-AB0F-9088DF4A808A}" destId="{09669AF5-AA05-462F-9DB0-E1CA8072DDBD}" srcOrd="2" destOrd="0" presId="urn:microsoft.com/office/officeart/2005/8/layout/vList4"/>
    <dgm:cxn modelId="{CD07EA11-723B-40A0-80EA-AFB9187C5FA9}" type="presParOf" srcId="{8C4CD7C1-57E2-46C7-8C08-491EDD7AB186}" destId="{DFDFBBA2-141C-4AFF-9F1A-D1A76BAE36D8}" srcOrd="3" destOrd="0" presId="urn:microsoft.com/office/officeart/2005/8/layout/vList4"/>
    <dgm:cxn modelId="{985AE554-CF91-466A-BA0F-C4271CEBFF67}" type="presParOf" srcId="{8C4CD7C1-57E2-46C7-8C08-491EDD7AB186}" destId="{9026A302-CFB5-4FD1-A79A-F4514FB061D6}" srcOrd="4" destOrd="0" presId="urn:microsoft.com/office/officeart/2005/8/layout/vList4"/>
    <dgm:cxn modelId="{109837F2-93FD-4D99-A58F-DE403C6D350F}" type="presParOf" srcId="{9026A302-CFB5-4FD1-A79A-F4514FB061D6}" destId="{A63A376B-89F4-4D5D-9340-0ACD1B8960CF}" srcOrd="0" destOrd="0" presId="urn:microsoft.com/office/officeart/2005/8/layout/vList4"/>
    <dgm:cxn modelId="{3ABF56EE-265B-47E1-9C94-67C166D07879}" type="presParOf" srcId="{9026A302-CFB5-4FD1-A79A-F4514FB061D6}" destId="{18DE39D5-FFB8-471A-B11B-479D1748485A}" srcOrd="1" destOrd="0" presId="urn:microsoft.com/office/officeart/2005/8/layout/vList4"/>
    <dgm:cxn modelId="{FB2F8A5C-79B2-45D7-9E6E-4AFDC0BAD482}" type="presParOf" srcId="{9026A302-CFB5-4FD1-A79A-F4514FB061D6}" destId="{5952F01B-93BA-48D2-8346-9E360687F3A4}" srcOrd="2" destOrd="0" presId="urn:microsoft.com/office/officeart/2005/8/layout/vList4"/>
    <dgm:cxn modelId="{E45ED9B3-93D5-4BB1-AFE8-AE2E6B39EB47}" type="presParOf" srcId="{8C4CD7C1-57E2-46C7-8C08-491EDD7AB186}" destId="{73DA7FC8-CFAD-40EF-B6F9-EF2FF52B3157}" srcOrd="5" destOrd="0" presId="urn:microsoft.com/office/officeart/2005/8/layout/vList4"/>
    <dgm:cxn modelId="{D4326BCE-5ABE-4CDD-B1F4-C39313B62149}" type="presParOf" srcId="{8C4CD7C1-57E2-46C7-8C08-491EDD7AB186}" destId="{9F202D51-F24C-44B6-83AF-A5F369B2C768}" srcOrd="6" destOrd="0" presId="urn:microsoft.com/office/officeart/2005/8/layout/vList4"/>
    <dgm:cxn modelId="{1A3B95C0-3C1B-44E2-AB69-5D6F28D2032C}" type="presParOf" srcId="{9F202D51-F24C-44B6-83AF-A5F369B2C768}" destId="{46909D38-493F-42F1-AB6A-7F3278AEA89B}" srcOrd="0" destOrd="0" presId="urn:microsoft.com/office/officeart/2005/8/layout/vList4"/>
    <dgm:cxn modelId="{B0D038EA-E6F3-41E1-B802-4DE474B56978}" type="presParOf" srcId="{9F202D51-F24C-44B6-83AF-A5F369B2C768}" destId="{18D26A03-D40C-4EBB-9030-0B0816E76401}" srcOrd="1" destOrd="0" presId="urn:microsoft.com/office/officeart/2005/8/layout/vList4"/>
    <dgm:cxn modelId="{3604FE67-2D9B-4164-BCE1-405689F706BE}" type="presParOf" srcId="{9F202D51-F24C-44B6-83AF-A5F369B2C768}" destId="{27378D5F-DCFF-41D2-8E75-FAFC38F6DB94}" srcOrd="2" destOrd="0" presId="urn:microsoft.com/office/officeart/2005/8/layout/vList4"/>
    <dgm:cxn modelId="{5E647935-0C78-4DF1-8195-4865930EE9AF}" type="presParOf" srcId="{8C4CD7C1-57E2-46C7-8C08-491EDD7AB186}" destId="{922B7523-4353-4E31-AA2E-B87B6EBACF75}" srcOrd="7" destOrd="0" presId="urn:microsoft.com/office/officeart/2005/8/layout/vList4"/>
    <dgm:cxn modelId="{F8F8F07A-2116-4B8E-BC81-9EA24773DA71}" type="presParOf" srcId="{8C4CD7C1-57E2-46C7-8C08-491EDD7AB186}" destId="{9512D643-8C30-46BA-8141-2BCE48B2D336}" srcOrd="8" destOrd="0" presId="urn:microsoft.com/office/officeart/2005/8/layout/vList4"/>
    <dgm:cxn modelId="{959A3C87-9CBC-47CC-B56C-AC8DEC00406B}" type="presParOf" srcId="{9512D643-8C30-46BA-8141-2BCE48B2D336}" destId="{B544C42F-C305-4717-BEC1-AF531761D3A7}" srcOrd="0" destOrd="0" presId="urn:microsoft.com/office/officeart/2005/8/layout/vList4"/>
    <dgm:cxn modelId="{DAA6A7B0-DF88-4273-8D80-57FA4B8A658E}" type="presParOf" srcId="{9512D643-8C30-46BA-8141-2BCE48B2D336}" destId="{9BE0D9B3-3163-4741-8D9B-935EDA3EDF15}" srcOrd="1" destOrd="0" presId="urn:microsoft.com/office/officeart/2005/8/layout/vList4"/>
    <dgm:cxn modelId="{230B5855-4D4F-4ADF-950D-F53996E94838}" type="presParOf" srcId="{9512D643-8C30-46BA-8141-2BCE48B2D336}" destId="{AC06CA90-3A38-4E7B-943E-7952F3C01E3D}" srcOrd="2" destOrd="0" presId="urn:microsoft.com/office/officeart/2005/8/layout/vList4"/>
    <dgm:cxn modelId="{2E0E2106-5334-47ED-AFE4-7AEF72F7C2FD}" type="presParOf" srcId="{8C4CD7C1-57E2-46C7-8C08-491EDD7AB186}" destId="{A8DF4B3E-55BA-418A-A88D-0279B8838560}" srcOrd="9" destOrd="0" presId="urn:microsoft.com/office/officeart/2005/8/layout/vList4"/>
    <dgm:cxn modelId="{059785D9-935C-40DD-AB4E-F71FEAB03466}" type="presParOf" srcId="{8C4CD7C1-57E2-46C7-8C08-491EDD7AB186}" destId="{1A3927AF-CE7F-4594-8071-FEBF75810AC6}" srcOrd="10" destOrd="0" presId="urn:microsoft.com/office/officeart/2005/8/layout/vList4"/>
    <dgm:cxn modelId="{08F6DC89-E53F-4CFC-B1B5-4BDF02BF930A}" type="presParOf" srcId="{1A3927AF-CE7F-4594-8071-FEBF75810AC6}" destId="{F7E862FA-5D67-4177-804D-93015ED764DD}" srcOrd="0" destOrd="0" presId="urn:microsoft.com/office/officeart/2005/8/layout/vList4"/>
    <dgm:cxn modelId="{A276DF36-3E5E-496A-933F-4B53162E6522}" type="presParOf" srcId="{1A3927AF-CE7F-4594-8071-FEBF75810AC6}" destId="{74CD7BF9-582F-403D-BABA-DC3F39AA5F5A}" srcOrd="1" destOrd="0" presId="urn:microsoft.com/office/officeart/2005/8/layout/vList4"/>
    <dgm:cxn modelId="{3A6A8718-9340-4D3A-999C-7AF42D086C33}" type="presParOf" srcId="{1A3927AF-CE7F-4594-8071-FEBF75810AC6}" destId="{4246E9FD-8EE9-40FA-A679-9CA894E9E031}"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451F3B8-E937-4369-A38C-895908EEF365}" type="doc">
      <dgm:prSet loTypeId="urn:microsoft.com/office/officeart/2005/8/layout/radial1" loCatId="cycle" qsTypeId="urn:microsoft.com/office/officeart/2005/8/quickstyle/3d1" qsCatId="3D" csTypeId="urn:microsoft.com/office/officeart/2005/8/colors/colorful4" csCatId="colorful" phldr="1"/>
      <dgm:spPr/>
      <dgm:t>
        <a:bodyPr/>
        <a:lstStyle/>
        <a:p>
          <a:endParaRPr lang="en-IN"/>
        </a:p>
      </dgm:t>
    </dgm:pt>
    <dgm:pt modelId="{1713F2A2-C78E-447F-AB8C-6C893CF2E92C}">
      <dgm:prSet phldrT="[Text]"/>
      <dgm:spPr/>
      <dgm:t>
        <a:bodyPr/>
        <a:lstStyle/>
        <a:p>
          <a:r>
            <a:rPr lang="en-IN" dirty="0"/>
            <a:t>CSR</a:t>
          </a:r>
        </a:p>
      </dgm:t>
    </dgm:pt>
    <dgm:pt modelId="{823B490B-BCE1-4CB5-A53C-53FED41E1F1B}" type="parTrans" cxnId="{781B680B-8916-4CF2-B66E-B3D226CF6AF5}">
      <dgm:prSet/>
      <dgm:spPr/>
      <dgm:t>
        <a:bodyPr/>
        <a:lstStyle/>
        <a:p>
          <a:endParaRPr lang="en-IN"/>
        </a:p>
      </dgm:t>
    </dgm:pt>
    <dgm:pt modelId="{0EAFFBD6-C8AA-43C9-BC1C-B72F727EDF62}" type="sibTrans" cxnId="{781B680B-8916-4CF2-B66E-B3D226CF6AF5}">
      <dgm:prSet/>
      <dgm:spPr/>
      <dgm:t>
        <a:bodyPr/>
        <a:lstStyle/>
        <a:p>
          <a:endParaRPr lang="en-IN"/>
        </a:p>
      </dgm:t>
    </dgm:pt>
    <dgm:pt modelId="{6932C444-5EF8-43F6-B6E1-F3DB0790F27B}">
      <dgm:prSet phldrT="[Text]"/>
      <dgm:spPr/>
      <dgm:t>
        <a:bodyPr/>
        <a:lstStyle/>
        <a:p>
          <a:r>
            <a:rPr lang="en-US" b="0" i="0" dirty="0"/>
            <a:t>CIVILSOCIETY/ NGOs require more regulation and tighter laws.</a:t>
          </a:r>
          <a:endParaRPr lang="en-IN" dirty="0"/>
        </a:p>
      </dgm:t>
    </dgm:pt>
    <dgm:pt modelId="{2B4A7052-CF15-4A04-8532-89F03EFE704E}" type="parTrans" cxnId="{3F8A0493-8A0A-4D65-8090-DDC85626B776}">
      <dgm:prSet/>
      <dgm:spPr/>
      <dgm:t>
        <a:bodyPr/>
        <a:lstStyle/>
        <a:p>
          <a:endParaRPr lang="en-IN"/>
        </a:p>
      </dgm:t>
    </dgm:pt>
    <dgm:pt modelId="{D82924F8-1293-4CAF-ABF4-2B3A41703205}" type="sibTrans" cxnId="{3F8A0493-8A0A-4D65-8090-DDC85626B776}">
      <dgm:prSet/>
      <dgm:spPr/>
      <dgm:t>
        <a:bodyPr/>
        <a:lstStyle/>
        <a:p>
          <a:endParaRPr lang="en-IN"/>
        </a:p>
      </dgm:t>
    </dgm:pt>
    <dgm:pt modelId="{859AA722-8833-404C-8F71-EC8D0A2E9EBD}">
      <dgm:prSet phldrT="[Text]"/>
      <dgm:spPr/>
      <dgm:t>
        <a:bodyPr/>
        <a:lstStyle/>
        <a:p>
          <a:r>
            <a:rPr lang="en-US" b="0" i="0" dirty="0"/>
            <a:t>CONSUMERS have power over the market by sustainable consumption and boycotts. </a:t>
          </a:r>
          <a:endParaRPr lang="en-IN" dirty="0"/>
        </a:p>
      </dgm:t>
    </dgm:pt>
    <dgm:pt modelId="{5A11B4E0-1B0A-4BD6-B37D-011FDC6A7BF8}" type="parTrans" cxnId="{166F217A-1BB0-48AA-BF42-97841BE2F657}">
      <dgm:prSet/>
      <dgm:spPr/>
      <dgm:t>
        <a:bodyPr/>
        <a:lstStyle/>
        <a:p>
          <a:endParaRPr lang="en-IN"/>
        </a:p>
      </dgm:t>
    </dgm:pt>
    <dgm:pt modelId="{3AC5ED71-4A11-4F45-9DF9-B211AFE4196C}" type="sibTrans" cxnId="{166F217A-1BB0-48AA-BF42-97841BE2F657}">
      <dgm:prSet/>
      <dgm:spPr/>
      <dgm:t>
        <a:bodyPr/>
        <a:lstStyle/>
        <a:p>
          <a:endParaRPr lang="en-IN"/>
        </a:p>
      </dgm:t>
    </dgm:pt>
    <dgm:pt modelId="{0F046A5A-A27B-494F-A122-96A112F1C6C6}">
      <dgm:prSet phldrT="[Text]"/>
      <dgm:spPr/>
      <dgm:t>
        <a:bodyPr/>
        <a:lstStyle/>
        <a:p>
          <a:r>
            <a:rPr lang="en-US" b="0" i="0" dirty="0"/>
            <a:t>STATE/ POLITICS promote dialogue between stakeholders</a:t>
          </a:r>
          <a:endParaRPr lang="en-IN" dirty="0"/>
        </a:p>
      </dgm:t>
    </dgm:pt>
    <dgm:pt modelId="{7EFB0B6D-16EF-42FE-988C-9260477B6E41}" type="parTrans" cxnId="{866ED743-F672-42AA-BF31-505AE14D6B40}">
      <dgm:prSet/>
      <dgm:spPr/>
      <dgm:t>
        <a:bodyPr/>
        <a:lstStyle/>
        <a:p>
          <a:endParaRPr lang="en-IN"/>
        </a:p>
      </dgm:t>
    </dgm:pt>
    <dgm:pt modelId="{7AEFBAC2-20A3-4340-92C1-C27AA5ECE81A}" type="sibTrans" cxnId="{866ED743-F672-42AA-BF31-505AE14D6B40}">
      <dgm:prSet/>
      <dgm:spPr/>
      <dgm:t>
        <a:bodyPr/>
        <a:lstStyle/>
        <a:p>
          <a:endParaRPr lang="en-IN"/>
        </a:p>
      </dgm:t>
    </dgm:pt>
    <dgm:pt modelId="{10603072-F5D6-4B1F-8EF7-35814523994A}">
      <dgm:prSet phldrT="[Text]"/>
      <dgm:spPr/>
      <dgm:t>
        <a:bodyPr/>
        <a:lstStyle/>
        <a:p>
          <a:r>
            <a:rPr lang="en-US" b="0" i="0" dirty="0"/>
            <a:t>MEDIA coverage of current social issues and changes</a:t>
          </a:r>
          <a:endParaRPr lang="en-IN" dirty="0"/>
        </a:p>
      </dgm:t>
    </dgm:pt>
    <dgm:pt modelId="{F7E08A87-482A-436E-BDC3-CB2622C2763B}" type="parTrans" cxnId="{6968FBCF-5134-4DF1-802B-18BE3A9A10F9}">
      <dgm:prSet/>
      <dgm:spPr/>
      <dgm:t>
        <a:bodyPr/>
        <a:lstStyle/>
        <a:p>
          <a:endParaRPr lang="en-IN"/>
        </a:p>
      </dgm:t>
    </dgm:pt>
    <dgm:pt modelId="{BE324C24-A593-4EF5-9EC2-E3D0F7BC1631}" type="sibTrans" cxnId="{6968FBCF-5134-4DF1-802B-18BE3A9A10F9}">
      <dgm:prSet/>
      <dgm:spPr/>
      <dgm:t>
        <a:bodyPr/>
        <a:lstStyle/>
        <a:p>
          <a:endParaRPr lang="en-IN"/>
        </a:p>
      </dgm:t>
    </dgm:pt>
    <dgm:pt modelId="{21D28B9C-DFD1-4C28-8F67-C2EC34B2CB54}">
      <dgm:prSet phldrT="[Text]"/>
      <dgm:spPr/>
      <dgm:t>
        <a:bodyPr/>
        <a:lstStyle/>
        <a:p>
          <a:r>
            <a:rPr lang="en-US" b="0" i="0" dirty="0"/>
            <a:t>COMPANIES comply with economic competitiveness </a:t>
          </a:r>
          <a:endParaRPr lang="en-IN" dirty="0"/>
        </a:p>
      </dgm:t>
    </dgm:pt>
    <dgm:pt modelId="{66FAB978-3572-4898-9AF7-3299E91D70A7}" type="parTrans" cxnId="{DB3C5358-B419-42F0-9544-3B3CFC4B44D2}">
      <dgm:prSet/>
      <dgm:spPr/>
      <dgm:t>
        <a:bodyPr/>
        <a:lstStyle/>
        <a:p>
          <a:endParaRPr lang="en-IN"/>
        </a:p>
      </dgm:t>
    </dgm:pt>
    <dgm:pt modelId="{D72D0EE5-78CA-45CC-9578-C718B4D822BA}" type="sibTrans" cxnId="{DB3C5358-B419-42F0-9544-3B3CFC4B44D2}">
      <dgm:prSet/>
      <dgm:spPr/>
      <dgm:t>
        <a:bodyPr/>
        <a:lstStyle/>
        <a:p>
          <a:endParaRPr lang="en-IN"/>
        </a:p>
      </dgm:t>
    </dgm:pt>
    <dgm:pt modelId="{95FACAD5-CE9E-4184-A425-2A10FF6B7066}">
      <dgm:prSet phldrT="[Text]"/>
      <dgm:spPr/>
      <dgm:t>
        <a:bodyPr/>
        <a:lstStyle/>
        <a:p>
          <a:r>
            <a:rPr lang="en-US" b="0" i="0" dirty="0"/>
            <a:t>INVESTORS enhance transparency and generate profits.</a:t>
          </a:r>
          <a:endParaRPr lang="en-IN" dirty="0"/>
        </a:p>
      </dgm:t>
    </dgm:pt>
    <dgm:pt modelId="{C0A843C9-8F63-4F8A-860E-A499AF67E941}" type="parTrans" cxnId="{DBB8C478-62E8-4632-9DA3-517B874B2103}">
      <dgm:prSet/>
      <dgm:spPr/>
      <dgm:t>
        <a:bodyPr/>
        <a:lstStyle/>
        <a:p>
          <a:endParaRPr lang="en-IN"/>
        </a:p>
      </dgm:t>
    </dgm:pt>
    <dgm:pt modelId="{FDF04ED9-CAE7-43E7-8C6D-9E31FB67C2C8}" type="sibTrans" cxnId="{DBB8C478-62E8-4632-9DA3-517B874B2103}">
      <dgm:prSet/>
      <dgm:spPr/>
      <dgm:t>
        <a:bodyPr/>
        <a:lstStyle/>
        <a:p>
          <a:endParaRPr lang="en-IN"/>
        </a:p>
      </dgm:t>
    </dgm:pt>
    <dgm:pt modelId="{3959DB59-1474-4C0D-8F1B-85A6EF662D55}" type="pres">
      <dgm:prSet presAssocID="{4451F3B8-E937-4369-A38C-895908EEF365}" presName="cycle" presStyleCnt="0">
        <dgm:presLayoutVars>
          <dgm:chMax val="1"/>
          <dgm:dir/>
          <dgm:animLvl val="ctr"/>
          <dgm:resizeHandles val="exact"/>
        </dgm:presLayoutVars>
      </dgm:prSet>
      <dgm:spPr/>
    </dgm:pt>
    <dgm:pt modelId="{BBD63B78-FAE4-4FF3-BB08-70A1FE64B059}" type="pres">
      <dgm:prSet presAssocID="{1713F2A2-C78E-447F-AB8C-6C893CF2E92C}" presName="centerShape" presStyleLbl="node0" presStyleIdx="0" presStyleCnt="1"/>
      <dgm:spPr/>
    </dgm:pt>
    <dgm:pt modelId="{4DAAA3B0-E57A-4DD3-A421-7C0220607CCE}" type="pres">
      <dgm:prSet presAssocID="{2B4A7052-CF15-4A04-8532-89F03EFE704E}" presName="Name9" presStyleLbl="parChTrans1D2" presStyleIdx="0" presStyleCnt="6"/>
      <dgm:spPr/>
    </dgm:pt>
    <dgm:pt modelId="{AA0E52BF-F9AD-46E3-AEDB-13A934B59196}" type="pres">
      <dgm:prSet presAssocID="{2B4A7052-CF15-4A04-8532-89F03EFE704E}" presName="connTx" presStyleLbl="parChTrans1D2" presStyleIdx="0" presStyleCnt="6"/>
      <dgm:spPr/>
    </dgm:pt>
    <dgm:pt modelId="{EDC96522-0569-4085-9DEB-1F47ACB693E3}" type="pres">
      <dgm:prSet presAssocID="{6932C444-5EF8-43F6-B6E1-F3DB0790F27B}" presName="node" presStyleLbl="node1" presStyleIdx="0" presStyleCnt="6">
        <dgm:presLayoutVars>
          <dgm:bulletEnabled val="1"/>
        </dgm:presLayoutVars>
      </dgm:prSet>
      <dgm:spPr/>
    </dgm:pt>
    <dgm:pt modelId="{43968B19-28FC-4F6E-BD85-01B40D231C94}" type="pres">
      <dgm:prSet presAssocID="{5A11B4E0-1B0A-4BD6-B37D-011FDC6A7BF8}" presName="Name9" presStyleLbl="parChTrans1D2" presStyleIdx="1" presStyleCnt="6"/>
      <dgm:spPr/>
    </dgm:pt>
    <dgm:pt modelId="{521F2790-F1F7-4468-BC89-5F92E0B14829}" type="pres">
      <dgm:prSet presAssocID="{5A11B4E0-1B0A-4BD6-B37D-011FDC6A7BF8}" presName="connTx" presStyleLbl="parChTrans1D2" presStyleIdx="1" presStyleCnt="6"/>
      <dgm:spPr/>
    </dgm:pt>
    <dgm:pt modelId="{BA14E57E-7E3F-458D-A492-75E994FEAE97}" type="pres">
      <dgm:prSet presAssocID="{859AA722-8833-404C-8F71-EC8D0A2E9EBD}" presName="node" presStyleLbl="node1" presStyleIdx="1" presStyleCnt="6">
        <dgm:presLayoutVars>
          <dgm:bulletEnabled val="1"/>
        </dgm:presLayoutVars>
      </dgm:prSet>
      <dgm:spPr/>
    </dgm:pt>
    <dgm:pt modelId="{BA505740-70CC-45AD-A325-6343E82D50F5}" type="pres">
      <dgm:prSet presAssocID="{7EFB0B6D-16EF-42FE-988C-9260477B6E41}" presName="Name9" presStyleLbl="parChTrans1D2" presStyleIdx="2" presStyleCnt="6"/>
      <dgm:spPr/>
    </dgm:pt>
    <dgm:pt modelId="{58F4B6A2-B36D-42A9-B44A-5C7FE84E4B21}" type="pres">
      <dgm:prSet presAssocID="{7EFB0B6D-16EF-42FE-988C-9260477B6E41}" presName="connTx" presStyleLbl="parChTrans1D2" presStyleIdx="2" presStyleCnt="6"/>
      <dgm:spPr/>
    </dgm:pt>
    <dgm:pt modelId="{54FFEE02-CAAD-4162-AEDE-263544D933D3}" type="pres">
      <dgm:prSet presAssocID="{0F046A5A-A27B-494F-A122-96A112F1C6C6}" presName="node" presStyleLbl="node1" presStyleIdx="2" presStyleCnt="6">
        <dgm:presLayoutVars>
          <dgm:bulletEnabled val="1"/>
        </dgm:presLayoutVars>
      </dgm:prSet>
      <dgm:spPr/>
    </dgm:pt>
    <dgm:pt modelId="{A0155F6F-7CEE-4BE0-872D-E80B5ADEA4FA}" type="pres">
      <dgm:prSet presAssocID="{F7E08A87-482A-436E-BDC3-CB2622C2763B}" presName="Name9" presStyleLbl="parChTrans1D2" presStyleIdx="3" presStyleCnt="6"/>
      <dgm:spPr/>
    </dgm:pt>
    <dgm:pt modelId="{536A4CEA-02A8-413E-8909-E74373C3118A}" type="pres">
      <dgm:prSet presAssocID="{F7E08A87-482A-436E-BDC3-CB2622C2763B}" presName="connTx" presStyleLbl="parChTrans1D2" presStyleIdx="3" presStyleCnt="6"/>
      <dgm:spPr/>
    </dgm:pt>
    <dgm:pt modelId="{7CA6193F-DF80-490D-9EB5-4B89344A02DE}" type="pres">
      <dgm:prSet presAssocID="{10603072-F5D6-4B1F-8EF7-35814523994A}" presName="node" presStyleLbl="node1" presStyleIdx="3" presStyleCnt="6">
        <dgm:presLayoutVars>
          <dgm:bulletEnabled val="1"/>
        </dgm:presLayoutVars>
      </dgm:prSet>
      <dgm:spPr/>
    </dgm:pt>
    <dgm:pt modelId="{89CAC3F1-7F75-436F-865E-5143D805DAA5}" type="pres">
      <dgm:prSet presAssocID="{66FAB978-3572-4898-9AF7-3299E91D70A7}" presName="Name9" presStyleLbl="parChTrans1D2" presStyleIdx="4" presStyleCnt="6"/>
      <dgm:spPr/>
    </dgm:pt>
    <dgm:pt modelId="{33B920DC-B298-459D-ABC7-0AE7681E63FD}" type="pres">
      <dgm:prSet presAssocID="{66FAB978-3572-4898-9AF7-3299E91D70A7}" presName="connTx" presStyleLbl="parChTrans1D2" presStyleIdx="4" presStyleCnt="6"/>
      <dgm:spPr/>
    </dgm:pt>
    <dgm:pt modelId="{85BEEAAA-2732-475E-AE2C-368FE1F25F78}" type="pres">
      <dgm:prSet presAssocID="{21D28B9C-DFD1-4C28-8F67-C2EC34B2CB54}" presName="node" presStyleLbl="node1" presStyleIdx="4" presStyleCnt="6">
        <dgm:presLayoutVars>
          <dgm:bulletEnabled val="1"/>
        </dgm:presLayoutVars>
      </dgm:prSet>
      <dgm:spPr/>
    </dgm:pt>
    <dgm:pt modelId="{C119B428-B556-4900-ADB3-2C80B5B5CDB9}" type="pres">
      <dgm:prSet presAssocID="{C0A843C9-8F63-4F8A-860E-A499AF67E941}" presName="Name9" presStyleLbl="parChTrans1D2" presStyleIdx="5" presStyleCnt="6"/>
      <dgm:spPr/>
    </dgm:pt>
    <dgm:pt modelId="{894FD9E3-0BD7-4F05-BD9B-D0F3808188E6}" type="pres">
      <dgm:prSet presAssocID="{C0A843C9-8F63-4F8A-860E-A499AF67E941}" presName="connTx" presStyleLbl="parChTrans1D2" presStyleIdx="5" presStyleCnt="6"/>
      <dgm:spPr/>
    </dgm:pt>
    <dgm:pt modelId="{7173C0D5-085A-415B-BEB7-411A3D4AE0F5}" type="pres">
      <dgm:prSet presAssocID="{95FACAD5-CE9E-4184-A425-2A10FF6B7066}" presName="node" presStyleLbl="node1" presStyleIdx="5" presStyleCnt="6">
        <dgm:presLayoutVars>
          <dgm:bulletEnabled val="1"/>
        </dgm:presLayoutVars>
      </dgm:prSet>
      <dgm:spPr/>
    </dgm:pt>
  </dgm:ptLst>
  <dgm:cxnLst>
    <dgm:cxn modelId="{1D096E07-EA6E-4C82-8091-A07E22CDC769}" type="presOf" srcId="{10603072-F5D6-4B1F-8EF7-35814523994A}" destId="{7CA6193F-DF80-490D-9EB5-4B89344A02DE}" srcOrd="0" destOrd="0" presId="urn:microsoft.com/office/officeart/2005/8/layout/radial1"/>
    <dgm:cxn modelId="{AC0D3809-2A5D-4516-ADFA-661A2E53269D}" type="presOf" srcId="{7EFB0B6D-16EF-42FE-988C-9260477B6E41}" destId="{BA505740-70CC-45AD-A325-6343E82D50F5}" srcOrd="0" destOrd="0" presId="urn:microsoft.com/office/officeart/2005/8/layout/radial1"/>
    <dgm:cxn modelId="{781B680B-8916-4CF2-B66E-B3D226CF6AF5}" srcId="{4451F3B8-E937-4369-A38C-895908EEF365}" destId="{1713F2A2-C78E-447F-AB8C-6C893CF2E92C}" srcOrd="0" destOrd="0" parTransId="{823B490B-BCE1-4CB5-A53C-53FED41E1F1B}" sibTransId="{0EAFFBD6-C8AA-43C9-BC1C-B72F727EDF62}"/>
    <dgm:cxn modelId="{8AB3B022-CBBB-4FD6-9447-EAA5409D7AB0}" type="presOf" srcId="{2B4A7052-CF15-4A04-8532-89F03EFE704E}" destId="{4DAAA3B0-E57A-4DD3-A421-7C0220607CCE}" srcOrd="0" destOrd="0" presId="urn:microsoft.com/office/officeart/2005/8/layout/radial1"/>
    <dgm:cxn modelId="{2B556B61-1A10-432C-AE2F-D526779D8606}" type="presOf" srcId="{5A11B4E0-1B0A-4BD6-B37D-011FDC6A7BF8}" destId="{521F2790-F1F7-4468-BC89-5F92E0B14829}" srcOrd="1" destOrd="0" presId="urn:microsoft.com/office/officeart/2005/8/layout/radial1"/>
    <dgm:cxn modelId="{866ED743-F672-42AA-BF31-505AE14D6B40}" srcId="{1713F2A2-C78E-447F-AB8C-6C893CF2E92C}" destId="{0F046A5A-A27B-494F-A122-96A112F1C6C6}" srcOrd="2" destOrd="0" parTransId="{7EFB0B6D-16EF-42FE-988C-9260477B6E41}" sibTransId="{7AEFBAC2-20A3-4340-92C1-C27AA5ECE81A}"/>
    <dgm:cxn modelId="{2FCB8666-856B-425B-B367-9300FEF712C3}" type="presOf" srcId="{66FAB978-3572-4898-9AF7-3299E91D70A7}" destId="{33B920DC-B298-459D-ABC7-0AE7681E63FD}" srcOrd="1" destOrd="0" presId="urn:microsoft.com/office/officeart/2005/8/layout/radial1"/>
    <dgm:cxn modelId="{378B7E6A-DB84-409C-9507-6961D806F435}" type="presOf" srcId="{7EFB0B6D-16EF-42FE-988C-9260477B6E41}" destId="{58F4B6A2-B36D-42A9-B44A-5C7FE84E4B21}" srcOrd="1" destOrd="0" presId="urn:microsoft.com/office/officeart/2005/8/layout/radial1"/>
    <dgm:cxn modelId="{2FAF4F4C-7D09-42FA-A661-F2ED460AF74B}" type="presOf" srcId="{2B4A7052-CF15-4A04-8532-89F03EFE704E}" destId="{AA0E52BF-F9AD-46E3-AEDB-13A934B59196}" srcOrd="1" destOrd="0" presId="urn:microsoft.com/office/officeart/2005/8/layout/radial1"/>
    <dgm:cxn modelId="{DB3C5358-B419-42F0-9544-3B3CFC4B44D2}" srcId="{1713F2A2-C78E-447F-AB8C-6C893CF2E92C}" destId="{21D28B9C-DFD1-4C28-8F67-C2EC34B2CB54}" srcOrd="4" destOrd="0" parTransId="{66FAB978-3572-4898-9AF7-3299E91D70A7}" sibTransId="{D72D0EE5-78CA-45CC-9578-C718B4D822BA}"/>
    <dgm:cxn modelId="{DBB8C478-62E8-4632-9DA3-517B874B2103}" srcId="{1713F2A2-C78E-447F-AB8C-6C893CF2E92C}" destId="{95FACAD5-CE9E-4184-A425-2A10FF6B7066}" srcOrd="5" destOrd="0" parTransId="{C0A843C9-8F63-4F8A-860E-A499AF67E941}" sibTransId="{FDF04ED9-CAE7-43E7-8C6D-9E31FB67C2C8}"/>
    <dgm:cxn modelId="{5D86DF79-57E6-4DA2-A161-C0678C7977AC}" type="presOf" srcId="{4451F3B8-E937-4369-A38C-895908EEF365}" destId="{3959DB59-1474-4C0D-8F1B-85A6EF662D55}" srcOrd="0" destOrd="0" presId="urn:microsoft.com/office/officeart/2005/8/layout/radial1"/>
    <dgm:cxn modelId="{166F217A-1BB0-48AA-BF42-97841BE2F657}" srcId="{1713F2A2-C78E-447F-AB8C-6C893CF2E92C}" destId="{859AA722-8833-404C-8F71-EC8D0A2E9EBD}" srcOrd="1" destOrd="0" parTransId="{5A11B4E0-1B0A-4BD6-B37D-011FDC6A7BF8}" sibTransId="{3AC5ED71-4A11-4F45-9DF9-B211AFE4196C}"/>
    <dgm:cxn modelId="{DFAD007B-9115-44D4-AF15-E9AC27916E66}" type="presOf" srcId="{C0A843C9-8F63-4F8A-860E-A499AF67E941}" destId="{894FD9E3-0BD7-4F05-BD9B-D0F3808188E6}" srcOrd="1" destOrd="0" presId="urn:microsoft.com/office/officeart/2005/8/layout/radial1"/>
    <dgm:cxn modelId="{B63CAF81-4F0B-4026-B76B-564EDB0AAD4E}" type="presOf" srcId="{F7E08A87-482A-436E-BDC3-CB2622C2763B}" destId="{A0155F6F-7CEE-4BE0-872D-E80B5ADEA4FA}" srcOrd="0" destOrd="0" presId="urn:microsoft.com/office/officeart/2005/8/layout/radial1"/>
    <dgm:cxn modelId="{BE6F8C83-8710-4557-BB85-B11C500F373E}" type="presOf" srcId="{859AA722-8833-404C-8F71-EC8D0A2E9EBD}" destId="{BA14E57E-7E3F-458D-A492-75E994FEAE97}" srcOrd="0" destOrd="0" presId="urn:microsoft.com/office/officeart/2005/8/layout/radial1"/>
    <dgm:cxn modelId="{A6C46190-7B53-4EDC-817B-897DE4CD1C74}" type="presOf" srcId="{6932C444-5EF8-43F6-B6E1-F3DB0790F27B}" destId="{EDC96522-0569-4085-9DEB-1F47ACB693E3}" srcOrd="0" destOrd="0" presId="urn:microsoft.com/office/officeart/2005/8/layout/radial1"/>
    <dgm:cxn modelId="{3F8A0493-8A0A-4D65-8090-DDC85626B776}" srcId="{1713F2A2-C78E-447F-AB8C-6C893CF2E92C}" destId="{6932C444-5EF8-43F6-B6E1-F3DB0790F27B}" srcOrd="0" destOrd="0" parTransId="{2B4A7052-CF15-4A04-8532-89F03EFE704E}" sibTransId="{D82924F8-1293-4CAF-ABF4-2B3A41703205}"/>
    <dgm:cxn modelId="{5A763D93-5528-42E8-9D54-098532B4446A}" type="presOf" srcId="{66FAB978-3572-4898-9AF7-3299E91D70A7}" destId="{89CAC3F1-7F75-436F-865E-5143D805DAA5}" srcOrd="0" destOrd="0" presId="urn:microsoft.com/office/officeart/2005/8/layout/radial1"/>
    <dgm:cxn modelId="{496BF39A-5DA2-44A5-93E6-14CF5C391E8D}" type="presOf" srcId="{C0A843C9-8F63-4F8A-860E-A499AF67E941}" destId="{C119B428-B556-4900-ADB3-2C80B5B5CDB9}" srcOrd="0" destOrd="0" presId="urn:microsoft.com/office/officeart/2005/8/layout/radial1"/>
    <dgm:cxn modelId="{7D25AF9F-C4C6-4917-8A89-3FEA50F0B236}" type="presOf" srcId="{F7E08A87-482A-436E-BDC3-CB2622C2763B}" destId="{536A4CEA-02A8-413E-8909-E74373C3118A}" srcOrd="1" destOrd="0" presId="urn:microsoft.com/office/officeart/2005/8/layout/radial1"/>
    <dgm:cxn modelId="{C6F8CFAF-151E-4AE1-BE87-DA256B44FA35}" type="presOf" srcId="{1713F2A2-C78E-447F-AB8C-6C893CF2E92C}" destId="{BBD63B78-FAE4-4FF3-BB08-70A1FE64B059}" srcOrd="0" destOrd="0" presId="urn:microsoft.com/office/officeart/2005/8/layout/radial1"/>
    <dgm:cxn modelId="{569D3ABD-CB34-4743-A0B4-DB14A21EA8C1}" type="presOf" srcId="{95FACAD5-CE9E-4184-A425-2A10FF6B7066}" destId="{7173C0D5-085A-415B-BEB7-411A3D4AE0F5}" srcOrd="0" destOrd="0" presId="urn:microsoft.com/office/officeart/2005/8/layout/radial1"/>
    <dgm:cxn modelId="{2F02CBC6-93AF-4708-AE93-366871774DF7}" type="presOf" srcId="{21D28B9C-DFD1-4C28-8F67-C2EC34B2CB54}" destId="{85BEEAAA-2732-475E-AE2C-368FE1F25F78}" srcOrd="0" destOrd="0" presId="urn:microsoft.com/office/officeart/2005/8/layout/radial1"/>
    <dgm:cxn modelId="{6968FBCF-5134-4DF1-802B-18BE3A9A10F9}" srcId="{1713F2A2-C78E-447F-AB8C-6C893CF2E92C}" destId="{10603072-F5D6-4B1F-8EF7-35814523994A}" srcOrd="3" destOrd="0" parTransId="{F7E08A87-482A-436E-BDC3-CB2622C2763B}" sibTransId="{BE324C24-A593-4EF5-9EC2-E3D0F7BC1631}"/>
    <dgm:cxn modelId="{9374E0D8-6848-4DDF-A863-904A134A68C5}" type="presOf" srcId="{5A11B4E0-1B0A-4BD6-B37D-011FDC6A7BF8}" destId="{43968B19-28FC-4F6E-BD85-01B40D231C94}" srcOrd="0" destOrd="0" presId="urn:microsoft.com/office/officeart/2005/8/layout/radial1"/>
    <dgm:cxn modelId="{98C1EED9-D240-4598-9791-FEFFB1AD354F}" type="presOf" srcId="{0F046A5A-A27B-494F-A122-96A112F1C6C6}" destId="{54FFEE02-CAAD-4162-AEDE-263544D933D3}" srcOrd="0" destOrd="0" presId="urn:microsoft.com/office/officeart/2005/8/layout/radial1"/>
    <dgm:cxn modelId="{276412D8-4E68-411B-9271-ED32D68262A2}" type="presParOf" srcId="{3959DB59-1474-4C0D-8F1B-85A6EF662D55}" destId="{BBD63B78-FAE4-4FF3-BB08-70A1FE64B059}" srcOrd="0" destOrd="0" presId="urn:microsoft.com/office/officeart/2005/8/layout/radial1"/>
    <dgm:cxn modelId="{4DF113D6-0FBA-4B8D-86C8-800032E2E224}" type="presParOf" srcId="{3959DB59-1474-4C0D-8F1B-85A6EF662D55}" destId="{4DAAA3B0-E57A-4DD3-A421-7C0220607CCE}" srcOrd="1" destOrd="0" presId="urn:microsoft.com/office/officeart/2005/8/layout/radial1"/>
    <dgm:cxn modelId="{6B5A4969-99DC-40CB-92E7-4053102FAEC1}" type="presParOf" srcId="{4DAAA3B0-E57A-4DD3-A421-7C0220607CCE}" destId="{AA0E52BF-F9AD-46E3-AEDB-13A934B59196}" srcOrd="0" destOrd="0" presId="urn:microsoft.com/office/officeart/2005/8/layout/radial1"/>
    <dgm:cxn modelId="{14CF41C4-7CFA-4C02-9252-EF86ECEF02B7}" type="presParOf" srcId="{3959DB59-1474-4C0D-8F1B-85A6EF662D55}" destId="{EDC96522-0569-4085-9DEB-1F47ACB693E3}" srcOrd="2" destOrd="0" presId="urn:microsoft.com/office/officeart/2005/8/layout/radial1"/>
    <dgm:cxn modelId="{4603D798-91D5-46F3-A3E8-198E159ABDBB}" type="presParOf" srcId="{3959DB59-1474-4C0D-8F1B-85A6EF662D55}" destId="{43968B19-28FC-4F6E-BD85-01B40D231C94}" srcOrd="3" destOrd="0" presId="urn:microsoft.com/office/officeart/2005/8/layout/radial1"/>
    <dgm:cxn modelId="{BE91BEA2-ACE9-4A90-AB5A-87164B323812}" type="presParOf" srcId="{43968B19-28FC-4F6E-BD85-01B40D231C94}" destId="{521F2790-F1F7-4468-BC89-5F92E0B14829}" srcOrd="0" destOrd="0" presId="urn:microsoft.com/office/officeart/2005/8/layout/radial1"/>
    <dgm:cxn modelId="{395E2013-2DF5-4D60-A1AB-A64E3181E9B0}" type="presParOf" srcId="{3959DB59-1474-4C0D-8F1B-85A6EF662D55}" destId="{BA14E57E-7E3F-458D-A492-75E994FEAE97}" srcOrd="4" destOrd="0" presId="urn:microsoft.com/office/officeart/2005/8/layout/radial1"/>
    <dgm:cxn modelId="{384993A7-4B09-4F4D-803B-5C04E6F0D99C}" type="presParOf" srcId="{3959DB59-1474-4C0D-8F1B-85A6EF662D55}" destId="{BA505740-70CC-45AD-A325-6343E82D50F5}" srcOrd="5" destOrd="0" presId="urn:microsoft.com/office/officeart/2005/8/layout/radial1"/>
    <dgm:cxn modelId="{E0B51FE8-1B6F-491C-BF74-CE474E5F0DA5}" type="presParOf" srcId="{BA505740-70CC-45AD-A325-6343E82D50F5}" destId="{58F4B6A2-B36D-42A9-B44A-5C7FE84E4B21}" srcOrd="0" destOrd="0" presId="urn:microsoft.com/office/officeart/2005/8/layout/radial1"/>
    <dgm:cxn modelId="{DA32222D-E17D-4C5C-8E71-3B4CDAAEC089}" type="presParOf" srcId="{3959DB59-1474-4C0D-8F1B-85A6EF662D55}" destId="{54FFEE02-CAAD-4162-AEDE-263544D933D3}" srcOrd="6" destOrd="0" presId="urn:microsoft.com/office/officeart/2005/8/layout/radial1"/>
    <dgm:cxn modelId="{AB221C56-00FF-44EC-B22C-345A0E509FC7}" type="presParOf" srcId="{3959DB59-1474-4C0D-8F1B-85A6EF662D55}" destId="{A0155F6F-7CEE-4BE0-872D-E80B5ADEA4FA}" srcOrd="7" destOrd="0" presId="urn:microsoft.com/office/officeart/2005/8/layout/radial1"/>
    <dgm:cxn modelId="{BC5025B4-87A7-44A4-88A9-45A540E390E2}" type="presParOf" srcId="{A0155F6F-7CEE-4BE0-872D-E80B5ADEA4FA}" destId="{536A4CEA-02A8-413E-8909-E74373C3118A}" srcOrd="0" destOrd="0" presId="urn:microsoft.com/office/officeart/2005/8/layout/radial1"/>
    <dgm:cxn modelId="{80E5874C-1FC5-46D3-8D01-2EDE09E6DB5F}" type="presParOf" srcId="{3959DB59-1474-4C0D-8F1B-85A6EF662D55}" destId="{7CA6193F-DF80-490D-9EB5-4B89344A02DE}" srcOrd="8" destOrd="0" presId="urn:microsoft.com/office/officeart/2005/8/layout/radial1"/>
    <dgm:cxn modelId="{FAE3AA2C-5B9E-4549-AF99-E80206C60B2F}" type="presParOf" srcId="{3959DB59-1474-4C0D-8F1B-85A6EF662D55}" destId="{89CAC3F1-7F75-436F-865E-5143D805DAA5}" srcOrd="9" destOrd="0" presId="urn:microsoft.com/office/officeart/2005/8/layout/radial1"/>
    <dgm:cxn modelId="{39CF2237-8BA0-472A-A981-F91E3D8224E5}" type="presParOf" srcId="{89CAC3F1-7F75-436F-865E-5143D805DAA5}" destId="{33B920DC-B298-459D-ABC7-0AE7681E63FD}" srcOrd="0" destOrd="0" presId="urn:microsoft.com/office/officeart/2005/8/layout/radial1"/>
    <dgm:cxn modelId="{107BA09E-DBD2-4CCB-9A2F-B54DE08B0EF2}" type="presParOf" srcId="{3959DB59-1474-4C0D-8F1B-85A6EF662D55}" destId="{85BEEAAA-2732-475E-AE2C-368FE1F25F78}" srcOrd="10" destOrd="0" presId="urn:microsoft.com/office/officeart/2005/8/layout/radial1"/>
    <dgm:cxn modelId="{20385A31-D1B3-4B06-AB4A-8B2F425F91CD}" type="presParOf" srcId="{3959DB59-1474-4C0D-8F1B-85A6EF662D55}" destId="{C119B428-B556-4900-ADB3-2C80B5B5CDB9}" srcOrd="11" destOrd="0" presId="urn:microsoft.com/office/officeart/2005/8/layout/radial1"/>
    <dgm:cxn modelId="{13E96411-7BD1-4AE9-8BF8-B5E9625B9C0C}" type="presParOf" srcId="{C119B428-B556-4900-ADB3-2C80B5B5CDB9}" destId="{894FD9E3-0BD7-4F05-BD9B-D0F3808188E6}" srcOrd="0" destOrd="0" presId="urn:microsoft.com/office/officeart/2005/8/layout/radial1"/>
    <dgm:cxn modelId="{29FF510B-8C0D-4A4D-BAAA-F775B906FED4}" type="presParOf" srcId="{3959DB59-1474-4C0D-8F1B-85A6EF662D55}" destId="{7173C0D5-085A-415B-BEB7-411A3D4AE0F5}"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D08446-C5A8-4DC6-A88B-7032CB03BC1F}" type="doc">
      <dgm:prSet loTypeId="urn:microsoft.com/office/officeart/2008/layout/VerticalCurvedList" loCatId="list" qsTypeId="urn:microsoft.com/office/officeart/2005/8/quickstyle/simple5" qsCatId="simple" csTypeId="urn:microsoft.com/office/officeart/2005/8/colors/accent3_2" csCatId="accent3" phldr="1"/>
      <dgm:spPr/>
      <dgm:t>
        <a:bodyPr/>
        <a:lstStyle/>
        <a:p>
          <a:endParaRPr lang="en-IN"/>
        </a:p>
      </dgm:t>
    </dgm:pt>
    <dgm:pt modelId="{65D04349-6899-4938-85C5-0D09E3A7719D}">
      <dgm:prSet/>
      <dgm:spPr/>
      <dgm:t>
        <a:bodyPr/>
        <a:lstStyle/>
        <a:p>
          <a:r>
            <a:rPr lang="en-US" b="0" i="0" dirty="0"/>
            <a:t>Economic Responsibility</a:t>
          </a:r>
        </a:p>
        <a:p>
          <a:r>
            <a:rPr lang="en-US" b="0" i="0" dirty="0"/>
            <a:t> Through purchasing goods and service at a fair price, corporate positions are secure which contribute to the well-being of society.</a:t>
          </a:r>
          <a:endParaRPr lang="en-IN" dirty="0"/>
        </a:p>
      </dgm:t>
    </dgm:pt>
    <dgm:pt modelId="{744555BE-39F0-4D2E-8A3F-CA0F23A19F02}" type="parTrans" cxnId="{869A072D-2D7C-48A7-A42F-2444DCF598D8}">
      <dgm:prSet/>
      <dgm:spPr/>
      <dgm:t>
        <a:bodyPr/>
        <a:lstStyle/>
        <a:p>
          <a:endParaRPr lang="en-IN"/>
        </a:p>
      </dgm:t>
    </dgm:pt>
    <dgm:pt modelId="{33C728C6-EC4A-4735-A4E1-E0D40769B9EE}" type="sibTrans" cxnId="{869A072D-2D7C-48A7-A42F-2444DCF598D8}">
      <dgm:prSet/>
      <dgm:spPr/>
      <dgm:t>
        <a:bodyPr/>
        <a:lstStyle/>
        <a:p>
          <a:endParaRPr lang="en-IN"/>
        </a:p>
      </dgm:t>
    </dgm:pt>
    <dgm:pt modelId="{49B7C757-F669-48A1-8777-48914F835674}">
      <dgm:prSet/>
      <dgm:spPr/>
      <dgm:t>
        <a:bodyPr/>
        <a:lstStyle/>
        <a:p>
          <a:r>
            <a:rPr lang="en-US" b="0" i="0"/>
            <a:t>Legal Responsibility Compliance with legislation as a representation of society </a:t>
          </a:r>
          <a:endParaRPr lang="en-IN"/>
        </a:p>
      </dgm:t>
    </dgm:pt>
    <dgm:pt modelId="{D7AF20D7-C145-4701-BD35-089C1E6C8618}" type="parTrans" cxnId="{6EDD3C2D-23F9-4AB7-9699-8E028B2B155F}">
      <dgm:prSet/>
      <dgm:spPr/>
      <dgm:t>
        <a:bodyPr/>
        <a:lstStyle/>
        <a:p>
          <a:endParaRPr lang="en-IN"/>
        </a:p>
      </dgm:t>
    </dgm:pt>
    <dgm:pt modelId="{ECA4D738-C907-4E02-86AD-FD9DB04021CF}" type="sibTrans" cxnId="{6EDD3C2D-23F9-4AB7-9699-8E028B2B155F}">
      <dgm:prSet/>
      <dgm:spPr/>
      <dgm:t>
        <a:bodyPr/>
        <a:lstStyle/>
        <a:p>
          <a:endParaRPr lang="en-IN"/>
        </a:p>
      </dgm:t>
    </dgm:pt>
    <dgm:pt modelId="{5CD1CA9C-1AEF-402E-8897-A4791B8BD775}">
      <dgm:prSet/>
      <dgm:spPr/>
      <dgm:t>
        <a:bodyPr/>
        <a:lstStyle/>
        <a:p>
          <a:r>
            <a:rPr lang="en-US" b="0" i="0" dirty="0"/>
            <a:t>Ethical Responsibility Compliance with rules, morals and standards</a:t>
          </a:r>
          <a:endParaRPr lang="en-IN" dirty="0"/>
        </a:p>
      </dgm:t>
    </dgm:pt>
    <dgm:pt modelId="{0323447A-9B06-4297-AAF8-46CDEA58FD05}" type="parTrans" cxnId="{4D3593A7-4755-4AF5-AE85-2447F85A3D66}">
      <dgm:prSet/>
      <dgm:spPr/>
      <dgm:t>
        <a:bodyPr/>
        <a:lstStyle/>
        <a:p>
          <a:endParaRPr lang="en-IN"/>
        </a:p>
      </dgm:t>
    </dgm:pt>
    <dgm:pt modelId="{FEC30113-A821-4C39-9FB2-4C75CC5390F5}" type="sibTrans" cxnId="{4D3593A7-4755-4AF5-AE85-2447F85A3D66}">
      <dgm:prSet/>
      <dgm:spPr/>
      <dgm:t>
        <a:bodyPr/>
        <a:lstStyle/>
        <a:p>
          <a:endParaRPr lang="en-IN"/>
        </a:p>
      </dgm:t>
    </dgm:pt>
    <dgm:pt modelId="{341D6147-479C-458C-B454-BCBB63DCA669}" type="pres">
      <dgm:prSet presAssocID="{11D08446-C5A8-4DC6-A88B-7032CB03BC1F}" presName="Name0" presStyleCnt="0">
        <dgm:presLayoutVars>
          <dgm:chMax val="7"/>
          <dgm:chPref val="7"/>
          <dgm:dir/>
        </dgm:presLayoutVars>
      </dgm:prSet>
      <dgm:spPr/>
    </dgm:pt>
    <dgm:pt modelId="{8B0C19E7-76D1-488A-81C4-10DB3F26362C}" type="pres">
      <dgm:prSet presAssocID="{11D08446-C5A8-4DC6-A88B-7032CB03BC1F}" presName="Name1" presStyleCnt="0"/>
      <dgm:spPr/>
    </dgm:pt>
    <dgm:pt modelId="{F9D2A251-34D9-4AF9-9E80-3B8E4308711C}" type="pres">
      <dgm:prSet presAssocID="{11D08446-C5A8-4DC6-A88B-7032CB03BC1F}" presName="cycle" presStyleCnt="0"/>
      <dgm:spPr/>
    </dgm:pt>
    <dgm:pt modelId="{620F02E0-5398-4671-88F3-C05736DC82A5}" type="pres">
      <dgm:prSet presAssocID="{11D08446-C5A8-4DC6-A88B-7032CB03BC1F}" presName="srcNode" presStyleLbl="node1" presStyleIdx="0" presStyleCnt="3"/>
      <dgm:spPr/>
    </dgm:pt>
    <dgm:pt modelId="{7ECD2BB6-7088-4723-A863-7D7E5FB33F8A}" type="pres">
      <dgm:prSet presAssocID="{11D08446-C5A8-4DC6-A88B-7032CB03BC1F}" presName="conn" presStyleLbl="parChTrans1D2" presStyleIdx="0" presStyleCnt="1"/>
      <dgm:spPr/>
    </dgm:pt>
    <dgm:pt modelId="{00FF2E86-89D2-4BA7-96FB-F2289156C40B}" type="pres">
      <dgm:prSet presAssocID="{11D08446-C5A8-4DC6-A88B-7032CB03BC1F}" presName="extraNode" presStyleLbl="node1" presStyleIdx="0" presStyleCnt="3"/>
      <dgm:spPr/>
    </dgm:pt>
    <dgm:pt modelId="{FF96A2E5-263E-4FB8-A09C-AE415B410D1C}" type="pres">
      <dgm:prSet presAssocID="{11D08446-C5A8-4DC6-A88B-7032CB03BC1F}" presName="dstNode" presStyleLbl="node1" presStyleIdx="0" presStyleCnt="3"/>
      <dgm:spPr/>
    </dgm:pt>
    <dgm:pt modelId="{EA4CE323-5643-441C-BD77-4E45FD0CBA29}" type="pres">
      <dgm:prSet presAssocID="{65D04349-6899-4938-85C5-0D09E3A7719D}" presName="text_1" presStyleLbl="node1" presStyleIdx="0" presStyleCnt="3">
        <dgm:presLayoutVars>
          <dgm:bulletEnabled val="1"/>
        </dgm:presLayoutVars>
      </dgm:prSet>
      <dgm:spPr/>
    </dgm:pt>
    <dgm:pt modelId="{A1944038-3F01-4D21-B7D6-E116949CAE0F}" type="pres">
      <dgm:prSet presAssocID="{65D04349-6899-4938-85C5-0D09E3A7719D}" presName="accent_1" presStyleCnt="0"/>
      <dgm:spPr/>
    </dgm:pt>
    <dgm:pt modelId="{C5C2B5F7-854C-45DD-A65F-DE13E1AB53D0}" type="pres">
      <dgm:prSet presAssocID="{65D04349-6899-4938-85C5-0D09E3A7719D}" presName="accentRepeatNode" presStyleLbl="solidFgAcc1" presStyleIdx="0" presStyleCnt="3"/>
      <dgm:spPr>
        <a:blipFill dpi="0" rotWithShape="0">
          <a:blip xmlns:r="http://schemas.openxmlformats.org/officeDocument/2006/relationships" r:embed="rId1">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Robber"/>
        </a:ext>
      </dgm:extLst>
    </dgm:pt>
    <dgm:pt modelId="{D26BD23E-6BF1-4865-BF86-4BC8E6710953}" type="pres">
      <dgm:prSet presAssocID="{49B7C757-F669-48A1-8777-48914F835674}" presName="text_2" presStyleLbl="node1" presStyleIdx="1" presStyleCnt="3">
        <dgm:presLayoutVars>
          <dgm:bulletEnabled val="1"/>
        </dgm:presLayoutVars>
      </dgm:prSet>
      <dgm:spPr/>
    </dgm:pt>
    <dgm:pt modelId="{F3AFE833-3098-4F2E-98AC-06D3D20AAB8B}" type="pres">
      <dgm:prSet presAssocID="{49B7C757-F669-48A1-8777-48914F835674}" presName="accent_2" presStyleCnt="0"/>
      <dgm:spPr/>
    </dgm:pt>
    <dgm:pt modelId="{E00A224C-49D8-4F90-931C-D2B60CFAB7F9}" type="pres">
      <dgm:prSet presAssocID="{49B7C757-F669-48A1-8777-48914F835674}" presName="accentRepeatNode" presStyleLbl="solidFgAcc1" presStyleIdx="1" presStyleCnt="3"/>
      <dgm:spPr>
        <a:blipFill dpi="0" rotWithShape="0">
          <a:blip xmlns:r="http://schemas.openxmlformats.org/officeDocument/2006/relationships" r:embed="rId3">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cales of justice"/>
        </a:ext>
      </dgm:extLst>
    </dgm:pt>
    <dgm:pt modelId="{DBD7F2DD-D6EC-40C2-9BF2-E1295A2A1FE7}" type="pres">
      <dgm:prSet presAssocID="{5CD1CA9C-1AEF-402E-8897-A4791B8BD775}" presName="text_3" presStyleLbl="node1" presStyleIdx="2" presStyleCnt="3">
        <dgm:presLayoutVars>
          <dgm:bulletEnabled val="1"/>
        </dgm:presLayoutVars>
      </dgm:prSet>
      <dgm:spPr/>
    </dgm:pt>
    <dgm:pt modelId="{5D685C76-E60D-4A71-91B6-6CA8E3329634}" type="pres">
      <dgm:prSet presAssocID="{5CD1CA9C-1AEF-402E-8897-A4791B8BD775}" presName="accent_3" presStyleCnt="0"/>
      <dgm:spPr/>
    </dgm:pt>
    <dgm:pt modelId="{E8A2DDB0-A9F1-4C07-819B-300D95EC0BD0}" type="pres">
      <dgm:prSet presAssocID="{5CD1CA9C-1AEF-402E-8897-A4791B8BD775}" presName="accentRepeatNode" presStyleLbl="solidFgAcc1" presStyleIdx="2" presStyleCnt="3"/>
      <dgm:spPr>
        <a:blipFill dpi="0" rotWithShape="0">
          <a:blip xmlns:r="http://schemas.openxmlformats.org/officeDocument/2006/relationships" r:embed="rId5">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ngel face with solid fill"/>
        </a:ext>
      </dgm:extLst>
    </dgm:pt>
  </dgm:ptLst>
  <dgm:cxnLst>
    <dgm:cxn modelId="{74634107-042E-431B-AB73-40DF54D89DE1}" type="presOf" srcId="{11D08446-C5A8-4DC6-A88B-7032CB03BC1F}" destId="{341D6147-479C-458C-B454-BCBB63DCA669}" srcOrd="0" destOrd="0" presId="urn:microsoft.com/office/officeart/2008/layout/VerticalCurvedList"/>
    <dgm:cxn modelId="{EAFC0611-3028-4E6F-BD5B-790B52FABB3B}" type="presOf" srcId="{33C728C6-EC4A-4735-A4E1-E0D40769B9EE}" destId="{7ECD2BB6-7088-4723-A863-7D7E5FB33F8A}" srcOrd="0" destOrd="0" presId="urn:microsoft.com/office/officeart/2008/layout/VerticalCurvedList"/>
    <dgm:cxn modelId="{869A072D-2D7C-48A7-A42F-2444DCF598D8}" srcId="{11D08446-C5A8-4DC6-A88B-7032CB03BC1F}" destId="{65D04349-6899-4938-85C5-0D09E3A7719D}" srcOrd="0" destOrd="0" parTransId="{744555BE-39F0-4D2E-8A3F-CA0F23A19F02}" sibTransId="{33C728C6-EC4A-4735-A4E1-E0D40769B9EE}"/>
    <dgm:cxn modelId="{6EDD3C2D-23F9-4AB7-9699-8E028B2B155F}" srcId="{11D08446-C5A8-4DC6-A88B-7032CB03BC1F}" destId="{49B7C757-F669-48A1-8777-48914F835674}" srcOrd="1" destOrd="0" parTransId="{D7AF20D7-C145-4701-BD35-089C1E6C8618}" sibTransId="{ECA4D738-C907-4E02-86AD-FD9DB04021CF}"/>
    <dgm:cxn modelId="{A02F3942-DAD1-4E56-A6B7-B80B23E983D5}" type="presOf" srcId="{65D04349-6899-4938-85C5-0D09E3A7719D}" destId="{EA4CE323-5643-441C-BD77-4E45FD0CBA29}" srcOrd="0" destOrd="0" presId="urn:microsoft.com/office/officeart/2008/layout/VerticalCurvedList"/>
    <dgm:cxn modelId="{DDC9A4A3-DA79-476A-8916-B0C733322049}" type="presOf" srcId="{49B7C757-F669-48A1-8777-48914F835674}" destId="{D26BD23E-6BF1-4865-BF86-4BC8E6710953}" srcOrd="0" destOrd="0" presId="urn:microsoft.com/office/officeart/2008/layout/VerticalCurvedList"/>
    <dgm:cxn modelId="{4D3593A7-4755-4AF5-AE85-2447F85A3D66}" srcId="{11D08446-C5A8-4DC6-A88B-7032CB03BC1F}" destId="{5CD1CA9C-1AEF-402E-8897-A4791B8BD775}" srcOrd="2" destOrd="0" parTransId="{0323447A-9B06-4297-AAF8-46CDEA58FD05}" sibTransId="{FEC30113-A821-4C39-9FB2-4C75CC5390F5}"/>
    <dgm:cxn modelId="{E09409CD-A11C-4659-9C4C-738DA3573F8F}" type="presOf" srcId="{5CD1CA9C-1AEF-402E-8897-A4791B8BD775}" destId="{DBD7F2DD-D6EC-40C2-9BF2-E1295A2A1FE7}" srcOrd="0" destOrd="0" presId="urn:microsoft.com/office/officeart/2008/layout/VerticalCurvedList"/>
    <dgm:cxn modelId="{336C385E-6715-4120-B77D-3792EDB03FE5}" type="presParOf" srcId="{341D6147-479C-458C-B454-BCBB63DCA669}" destId="{8B0C19E7-76D1-488A-81C4-10DB3F26362C}" srcOrd="0" destOrd="0" presId="urn:microsoft.com/office/officeart/2008/layout/VerticalCurvedList"/>
    <dgm:cxn modelId="{18C55E4D-9AFD-4544-9951-ABBE3956BF6D}" type="presParOf" srcId="{8B0C19E7-76D1-488A-81C4-10DB3F26362C}" destId="{F9D2A251-34D9-4AF9-9E80-3B8E4308711C}" srcOrd="0" destOrd="0" presId="urn:microsoft.com/office/officeart/2008/layout/VerticalCurvedList"/>
    <dgm:cxn modelId="{3B8CC088-546D-4DAA-A349-54CDF710F352}" type="presParOf" srcId="{F9D2A251-34D9-4AF9-9E80-3B8E4308711C}" destId="{620F02E0-5398-4671-88F3-C05736DC82A5}" srcOrd="0" destOrd="0" presId="urn:microsoft.com/office/officeart/2008/layout/VerticalCurvedList"/>
    <dgm:cxn modelId="{29F240B1-2419-4CF7-99E4-0281D2611FAF}" type="presParOf" srcId="{F9D2A251-34D9-4AF9-9E80-3B8E4308711C}" destId="{7ECD2BB6-7088-4723-A863-7D7E5FB33F8A}" srcOrd="1" destOrd="0" presId="urn:microsoft.com/office/officeart/2008/layout/VerticalCurvedList"/>
    <dgm:cxn modelId="{76BCAB7A-CDEE-4760-BD6F-F57BEE33BBA7}" type="presParOf" srcId="{F9D2A251-34D9-4AF9-9E80-3B8E4308711C}" destId="{00FF2E86-89D2-4BA7-96FB-F2289156C40B}" srcOrd="2" destOrd="0" presId="urn:microsoft.com/office/officeart/2008/layout/VerticalCurvedList"/>
    <dgm:cxn modelId="{BFA486A7-1111-4EE4-BAFD-3DD6BDD0BA8E}" type="presParOf" srcId="{F9D2A251-34D9-4AF9-9E80-3B8E4308711C}" destId="{FF96A2E5-263E-4FB8-A09C-AE415B410D1C}" srcOrd="3" destOrd="0" presId="urn:microsoft.com/office/officeart/2008/layout/VerticalCurvedList"/>
    <dgm:cxn modelId="{71921BF9-1F24-4A1F-8A71-5582480FBDCF}" type="presParOf" srcId="{8B0C19E7-76D1-488A-81C4-10DB3F26362C}" destId="{EA4CE323-5643-441C-BD77-4E45FD0CBA29}" srcOrd="1" destOrd="0" presId="urn:microsoft.com/office/officeart/2008/layout/VerticalCurvedList"/>
    <dgm:cxn modelId="{764C6CD0-6B5C-44D3-96F5-7C89B400C795}" type="presParOf" srcId="{8B0C19E7-76D1-488A-81C4-10DB3F26362C}" destId="{A1944038-3F01-4D21-B7D6-E116949CAE0F}" srcOrd="2" destOrd="0" presId="urn:microsoft.com/office/officeart/2008/layout/VerticalCurvedList"/>
    <dgm:cxn modelId="{FA9C9D58-6DA9-4573-A595-769F478E8829}" type="presParOf" srcId="{A1944038-3F01-4D21-B7D6-E116949CAE0F}" destId="{C5C2B5F7-854C-45DD-A65F-DE13E1AB53D0}" srcOrd="0" destOrd="0" presId="urn:microsoft.com/office/officeart/2008/layout/VerticalCurvedList"/>
    <dgm:cxn modelId="{37B6C1B8-CB08-4746-AB9C-CFCCD2A68D9B}" type="presParOf" srcId="{8B0C19E7-76D1-488A-81C4-10DB3F26362C}" destId="{D26BD23E-6BF1-4865-BF86-4BC8E6710953}" srcOrd="3" destOrd="0" presId="urn:microsoft.com/office/officeart/2008/layout/VerticalCurvedList"/>
    <dgm:cxn modelId="{29708854-760A-49B3-90B8-09CBB9FB386A}" type="presParOf" srcId="{8B0C19E7-76D1-488A-81C4-10DB3F26362C}" destId="{F3AFE833-3098-4F2E-98AC-06D3D20AAB8B}" srcOrd="4" destOrd="0" presId="urn:microsoft.com/office/officeart/2008/layout/VerticalCurvedList"/>
    <dgm:cxn modelId="{34828451-F8B3-47AB-A1E0-CD7B7D9A8EC4}" type="presParOf" srcId="{F3AFE833-3098-4F2E-98AC-06D3D20AAB8B}" destId="{E00A224C-49D8-4F90-931C-D2B60CFAB7F9}" srcOrd="0" destOrd="0" presId="urn:microsoft.com/office/officeart/2008/layout/VerticalCurvedList"/>
    <dgm:cxn modelId="{96637985-FE3E-4B6E-AF27-95A1B4D323A8}" type="presParOf" srcId="{8B0C19E7-76D1-488A-81C4-10DB3F26362C}" destId="{DBD7F2DD-D6EC-40C2-9BF2-E1295A2A1FE7}" srcOrd="5" destOrd="0" presId="urn:microsoft.com/office/officeart/2008/layout/VerticalCurvedList"/>
    <dgm:cxn modelId="{0F5378EE-59CC-4101-813C-B2D759C3058E}" type="presParOf" srcId="{8B0C19E7-76D1-488A-81C4-10DB3F26362C}" destId="{5D685C76-E60D-4A71-91B6-6CA8E3329634}" srcOrd="6" destOrd="0" presId="urn:microsoft.com/office/officeart/2008/layout/VerticalCurvedList"/>
    <dgm:cxn modelId="{56AD24BB-B7DD-4DA5-B1E1-65921A281FED}" type="presParOf" srcId="{5D685C76-E60D-4A71-91B6-6CA8E3329634}" destId="{E8A2DDB0-A9F1-4C07-819B-300D95EC0BD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3CFF5DC-1F4C-4D0F-BE43-620650DEC722}" type="doc">
      <dgm:prSet loTypeId="urn:microsoft.com/office/officeart/2005/8/layout/list1" loCatId="list" qsTypeId="urn:microsoft.com/office/officeart/2005/8/quickstyle/simple4" qsCatId="simple" csTypeId="urn:microsoft.com/office/officeart/2005/8/colors/colorful1" csCatId="colorful"/>
      <dgm:spPr/>
      <dgm:t>
        <a:bodyPr/>
        <a:lstStyle/>
        <a:p>
          <a:endParaRPr lang="en-US"/>
        </a:p>
      </dgm:t>
    </dgm:pt>
    <dgm:pt modelId="{BD4DE11A-966C-4303-ABEE-F9AA94C37D47}">
      <dgm:prSet/>
      <dgm:spPr/>
      <dgm:t>
        <a:bodyPr/>
        <a:lstStyle/>
        <a:p>
          <a:r>
            <a:rPr lang="en-IN"/>
            <a:t>Enhances Brand equity </a:t>
          </a:r>
          <a:endParaRPr lang="en-US"/>
        </a:p>
      </dgm:t>
    </dgm:pt>
    <dgm:pt modelId="{BC5CD265-F8BA-4AAB-9F54-E66386A80B48}" type="parTrans" cxnId="{254A3FCD-585B-49C8-8877-CD7A1BD0322E}">
      <dgm:prSet/>
      <dgm:spPr/>
      <dgm:t>
        <a:bodyPr/>
        <a:lstStyle/>
        <a:p>
          <a:endParaRPr lang="en-US"/>
        </a:p>
      </dgm:t>
    </dgm:pt>
    <dgm:pt modelId="{7D32CA52-830D-454F-BEE1-DA2219155C69}" type="sibTrans" cxnId="{254A3FCD-585B-49C8-8877-CD7A1BD0322E}">
      <dgm:prSet/>
      <dgm:spPr/>
      <dgm:t>
        <a:bodyPr/>
        <a:lstStyle/>
        <a:p>
          <a:endParaRPr lang="en-US"/>
        </a:p>
      </dgm:t>
    </dgm:pt>
    <dgm:pt modelId="{CD859FEE-AB0B-44BE-854E-48BF1230F44A}">
      <dgm:prSet/>
      <dgm:spPr/>
      <dgm:t>
        <a:bodyPr/>
        <a:lstStyle/>
        <a:p>
          <a:r>
            <a:rPr lang="en-IN" dirty="0"/>
            <a:t>Builds trust &amp; Confidence</a:t>
          </a:r>
          <a:endParaRPr lang="en-US" dirty="0"/>
        </a:p>
      </dgm:t>
    </dgm:pt>
    <dgm:pt modelId="{EC222DF0-6811-4B3D-9538-B92724AA5EDE}" type="parTrans" cxnId="{6A716EB6-10C1-440D-B713-9A654C71A470}">
      <dgm:prSet/>
      <dgm:spPr/>
      <dgm:t>
        <a:bodyPr/>
        <a:lstStyle/>
        <a:p>
          <a:endParaRPr lang="en-US"/>
        </a:p>
      </dgm:t>
    </dgm:pt>
    <dgm:pt modelId="{D13C19FA-B595-4831-A73E-0E697B5B5959}" type="sibTrans" cxnId="{6A716EB6-10C1-440D-B713-9A654C71A470}">
      <dgm:prSet/>
      <dgm:spPr/>
      <dgm:t>
        <a:bodyPr/>
        <a:lstStyle/>
        <a:p>
          <a:endParaRPr lang="en-US"/>
        </a:p>
      </dgm:t>
    </dgm:pt>
    <dgm:pt modelId="{9424C9F5-A9ED-40BC-A18F-D97F7042BE0D}">
      <dgm:prSet/>
      <dgm:spPr/>
      <dgm:t>
        <a:bodyPr/>
        <a:lstStyle/>
        <a:p>
          <a:r>
            <a:rPr lang="en-IN" dirty="0"/>
            <a:t>Improves Financial performance</a:t>
          </a:r>
          <a:endParaRPr lang="en-US" dirty="0"/>
        </a:p>
      </dgm:t>
    </dgm:pt>
    <dgm:pt modelId="{358581FF-5129-4ECD-9107-D25642219A0D}" type="parTrans" cxnId="{D9C5F73A-F1D7-48C3-B77E-F03016B035E8}">
      <dgm:prSet/>
      <dgm:spPr/>
      <dgm:t>
        <a:bodyPr/>
        <a:lstStyle/>
        <a:p>
          <a:endParaRPr lang="en-US"/>
        </a:p>
      </dgm:t>
    </dgm:pt>
    <dgm:pt modelId="{161D816E-257C-45BC-B008-CD96758134B3}" type="sibTrans" cxnId="{D9C5F73A-F1D7-48C3-B77E-F03016B035E8}">
      <dgm:prSet/>
      <dgm:spPr/>
      <dgm:t>
        <a:bodyPr/>
        <a:lstStyle/>
        <a:p>
          <a:endParaRPr lang="en-US"/>
        </a:p>
      </dgm:t>
    </dgm:pt>
    <dgm:pt modelId="{0EF3E860-3787-4A5D-A5EC-7C2BA7C1C2CD}">
      <dgm:prSet/>
      <dgm:spPr/>
      <dgm:t>
        <a:bodyPr/>
        <a:lstStyle/>
        <a:p>
          <a:r>
            <a:rPr lang="en-IN"/>
            <a:t>Increases Business Growth</a:t>
          </a:r>
          <a:endParaRPr lang="en-US"/>
        </a:p>
      </dgm:t>
    </dgm:pt>
    <dgm:pt modelId="{9B5B9AB0-DD90-449B-A5D1-31424F0F6F8B}" type="parTrans" cxnId="{8120518D-459A-4FF2-9765-BD66337722C2}">
      <dgm:prSet/>
      <dgm:spPr/>
      <dgm:t>
        <a:bodyPr/>
        <a:lstStyle/>
        <a:p>
          <a:endParaRPr lang="en-US"/>
        </a:p>
      </dgm:t>
    </dgm:pt>
    <dgm:pt modelId="{54789108-F2A1-4D08-99D5-6BB298823400}" type="sibTrans" cxnId="{8120518D-459A-4FF2-9765-BD66337722C2}">
      <dgm:prSet/>
      <dgm:spPr/>
      <dgm:t>
        <a:bodyPr/>
        <a:lstStyle/>
        <a:p>
          <a:endParaRPr lang="en-US"/>
        </a:p>
      </dgm:t>
    </dgm:pt>
    <dgm:pt modelId="{759B0200-A1F0-43E0-94A6-50A64C575712}" type="pres">
      <dgm:prSet presAssocID="{E3CFF5DC-1F4C-4D0F-BE43-620650DEC722}" presName="linear" presStyleCnt="0">
        <dgm:presLayoutVars>
          <dgm:dir/>
          <dgm:animLvl val="lvl"/>
          <dgm:resizeHandles val="exact"/>
        </dgm:presLayoutVars>
      </dgm:prSet>
      <dgm:spPr/>
    </dgm:pt>
    <dgm:pt modelId="{C467CCBD-A062-4460-B5C1-757F177B4499}" type="pres">
      <dgm:prSet presAssocID="{BD4DE11A-966C-4303-ABEE-F9AA94C37D47}" presName="parentLin" presStyleCnt="0"/>
      <dgm:spPr/>
    </dgm:pt>
    <dgm:pt modelId="{15464870-0493-499E-9F4B-CC48FCE95EEA}" type="pres">
      <dgm:prSet presAssocID="{BD4DE11A-966C-4303-ABEE-F9AA94C37D47}" presName="parentLeftMargin" presStyleLbl="node1" presStyleIdx="0" presStyleCnt="4"/>
      <dgm:spPr/>
    </dgm:pt>
    <dgm:pt modelId="{BEBB4FFB-B710-43A3-BF84-3E4E92AD46E3}" type="pres">
      <dgm:prSet presAssocID="{BD4DE11A-966C-4303-ABEE-F9AA94C37D47}" presName="parentText" presStyleLbl="node1" presStyleIdx="0" presStyleCnt="4">
        <dgm:presLayoutVars>
          <dgm:chMax val="0"/>
          <dgm:bulletEnabled val="1"/>
        </dgm:presLayoutVars>
      </dgm:prSet>
      <dgm:spPr/>
    </dgm:pt>
    <dgm:pt modelId="{A116ED35-9233-4181-B2B6-108CAFF9EB0E}" type="pres">
      <dgm:prSet presAssocID="{BD4DE11A-966C-4303-ABEE-F9AA94C37D47}" presName="negativeSpace" presStyleCnt="0"/>
      <dgm:spPr/>
    </dgm:pt>
    <dgm:pt modelId="{1F2F0865-7C6B-45C9-8144-46ED807CBDDD}" type="pres">
      <dgm:prSet presAssocID="{BD4DE11A-966C-4303-ABEE-F9AA94C37D47}" presName="childText" presStyleLbl="conFgAcc1" presStyleIdx="0" presStyleCnt="4">
        <dgm:presLayoutVars>
          <dgm:bulletEnabled val="1"/>
        </dgm:presLayoutVars>
      </dgm:prSet>
      <dgm:spPr/>
    </dgm:pt>
    <dgm:pt modelId="{B237E08F-DF48-4A42-8060-CAA00DC13CFB}" type="pres">
      <dgm:prSet presAssocID="{7D32CA52-830D-454F-BEE1-DA2219155C69}" presName="spaceBetweenRectangles" presStyleCnt="0"/>
      <dgm:spPr/>
    </dgm:pt>
    <dgm:pt modelId="{606A9703-6CCD-4BDE-AF68-B9E00072B994}" type="pres">
      <dgm:prSet presAssocID="{CD859FEE-AB0B-44BE-854E-48BF1230F44A}" presName="parentLin" presStyleCnt="0"/>
      <dgm:spPr/>
    </dgm:pt>
    <dgm:pt modelId="{7901D490-D836-43D2-9B21-67EC84A9EEFB}" type="pres">
      <dgm:prSet presAssocID="{CD859FEE-AB0B-44BE-854E-48BF1230F44A}" presName="parentLeftMargin" presStyleLbl="node1" presStyleIdx="0" presStyleCnt="4"/>
      <dgm:spPr/>
    </dgm:pt>
    <dgm:pt modelId="{A0263563-766D-4AE1-806F-CD21D155410F}" type="pres">
      <dgm:prSet presAssocID="{CD859FEE-AB0B-44BE-854E-48BF1230F44A}" presName="parentText" presStyleLbl="node1" presStyleIdx="1" presStyleCnt="4">
        <dgm:presLayoutVars>
          <dgm:chMax val="0"/>
          <dgm:bulletEnabled val="1"/>
        </dgm:presLayoutVars>
      </dgm:prSet>
      <dgm:spPr/>
    </dgm:pt>
    <dgm:pt modelId="{1E36E4D7-FFB6-4397-AA4A-582039560F5C}" type="pres">
      <dgm:prSet presAssocID="{CD859FEE-AB0B-44BE-854E-48BF1230F44A}" presName="negativeSpace" presStyleCnt="0"/>
      <dgm:spPr/>
    </dgm:pt>
    <dgm:pt modelId="{8D9FB3BD-A28D-4014-8577-1D9501754E7F}" type="pres">
      <dgm:prSet presAssocID="{CD859FEE-AB0B-44BE-854E-48BF1230F44A}" presName="childText" presStyleLbl="conFgAcc1" presStyleIdx="1" presStyleCnt="4">
        <dgm:presLayoutVars>
          <dgm:bulletEnabled val="1"/>
        </dgm:presLayoutVars>
      </dgm:prSet>
      <dgm:spPr/>
    </dgm:pt>
    <dgm:pt modelId="{CEEC1AEA-EDF7-4624-8F05-707BF9FD9014}" type="pres">
      <dgm:prSet presAssocID="{D13C19FA-B595-4831-A73E-0E697B5B5959}" presName="spaceBetweenRectangles" presStyleCnt="0"/>
      <dgm:spPr/>
    </dgm:pt>
    <dgm:pt modelId="{B63D0CAC-A555-4699-9055-864F9F1508E1}" type="pres">
      <dgm:prSet presAssocID="{9424C9F5-A9ED-40BC-A18F-D97F7042BE0D}" presName="parentLin" presStyleCnt="0"/>
      <dgm:spPr/>
    </dgm:pt>
    <dgm:pt modelId="{B18D6E24-F2E9-4A23-B745-7679890869E0}" type="pres">
      <dgm:prSet presAssocID="{9424C9F5-A9ED-40BC-A18F-D97F7042BE0D}" presName="parentLeftMargin" presStyleLbl="node1" presStyleIdx="1" presStyleCnt="4"/>
      <dgm:spPr/>
    </dgm:pt>
    <dgm:pt modelId="{2C788961-06CE-40F7-AE91-8C9072BB6C09}" type="pres">
      <dgm:prSet presAssocID="{9424C9F5-A9ED-40BC-A18F-D97F7042BE0D}" presName="parentText" presStyleLbl="node1" presStyleIdx="2" presStyleCnt="4">
        <dgm:presLayoutVars>
          <dgm:chMax val="0"/>
          <dgm:bulletEnabled val="1"/>
        </dgm:presLayoutVars>
      </dgm:prSet>
      <dgm:spPr/>
    </dgm:pt>
    <dgm:pt modelId="{7CAC555C-03CC-4143-AEBF-820BBF560686}" type="pres">
      <dgm:prSet presAssocID="{9424C9F5-A9ED-40BC-A18F-D97F7042BE0D}" presName="negativeSpace" presStyleCnt="0"/>
      <dgm:spPr/>
    </dgm:pt>
    <dgm:pt modelId="{06AD40F3-07D2-4C16-9134-D455FE92C43D}" type="pres">
      <dgm:prSet presAssocID="{9424C9F5-A9ED-40BC-A18F-D97F7042BE0D}" presName="childText" presStyleLbl="conFgAcc1" presStyleIdx="2" presStyleCnt="4">
        <dgm:presLayoutVars>
          <dgm:bulletEnabled val="1"/>
        </dgm:presLayoutVars>
      </dgm:prSet>
      <dgm:spPr/>
    </dgm:pt>
    <dgm:pt modelId="{B455D4F4-471A-454D-8F42-6CDEC31CBEAE}" type="pres">
      <dgm:prSet presAssocID="{161D816E-257C-45BC-B008-CD96758134B3}" presName="spaceBetweenRectangles" presStyleCnt="0"/>
      <dgm:spPr/>
    </dgm:pt>
    <dgm:pt modelId="{4A831155-76A0-41FB-A7B9-442C87B0068A}" type="pres">
      <dgm:prSet presAssocID="{0EF3E860-3787-4A5D-A5EC-7C2BA7C1C2CD}" presName="parentLin" presStyleCnt="0"/>
      <dgm:spPr/>
    </dgm:pt>
    <dgm:pt modelId="{EBE9BCD5-01A7-448B-8B18-B8BEDE671FCD}" type="pres">
      <dgm:prSet presAssocID="{0EF3E860-3787-4A5D-A5EC-7C2BA7C1C2CD}" presName="parentLeftMargin" presStyleLbl="node1" presStyleIdx="2" presStyleCnt="4"/>
      <dgm:spPr/>
    </dgm:pt>
    <dgm:pt modelId="{0E209E2A-4C07-4EDE-BD78-248EC9ABD8D7}" type="pres">
      <dgm:prSet presAssocID="{0EF3E860-3787-4A5D-A5EC-7C2BA7C1C2CD}" presName="parentText" presStyleLbl="node1" presStyleIdx="3" presStyleCnt="4">
        <dgm:presLayoutVars>
          <dgm:chMax val="0"/>
          <dgm:bulletEnabled val="1"/>
        </dgm:presLayoutVars>
      </dgm:prSet>
      <dgm:spPr/>
    </dgm:pt>
    <dgm:pt modelId="{C12ECD89-D593-42BA-BB6D-4B66F33445F3}" type="pres">
      <dgm:prSet presAssocID="{0EF3E860-3787-4A5D-A5EC-7C2BA7C1C2CD}" presName="negativeSpace" presStyleCnt="0"/>
      <dgm:spPr/>
    </dgm:pt>
    <dgm:pt modelId="{EE1C478D-48A9-4F95-A4BB-5ECD71C67D58}" type="pres">
      <dgm:prSet presAssocID="{0EF3E860-3787-4A5D-A5EC-7C2BA7C1C2CD}" presName="childText" presStyleLbl="conFgAcc1" presStyleIdx="3" presStyleCnt="4">
        <dgm:presLayoutVars>
          <dgm:bulletEnabled val="1"/>
        </dgm:presLayoutVars>
      </dgm:prSet>
      <dgm:spPr/>
    </dgm:pt>
  </dgm:ptLst>
  <dgm:cxnLst>
    <dgm:cxn modelId="{D04E2227-E8A1-4108-A732-AC93F46A2873}" type="presOf" srcId="{CD859FEE-AB0B-44BE-854E-48BF1230F44A}" destId="{A0263563-766D-4AE1-806F-CD21D155410F}" srcOrd="1" destOrd="0" presId="urn:microsoft.com/office/officeart/2005/8/layout/list1"/>
    <dgm:cxn modelId="{DD66A339-F8BF-47CE-888A-96BE3DDFE54B}" type="presOf" srcId="{0EF3E860-3787-4A5D-A5EC-7C2BA7C1C2CD}" destId="{EBE9BCD5-01A7-448B-8B18-B8BEDE671FCD}" srcOrd="0" destOrd="0" presId="urn:microsoft.com/office/officeart/2005/8/layout/list1"/>
    <dgm:cxn modelId="{D9C5F73A-F1D7-48C3-B77E-F03016B035E8}" srcId="{E3CFF5DC-1F4C-4D0F-BE43-620650DEC722}" destId="{9424C9F5-A9ED-40BC-A18F-D97F7042BE0D}" srcOrd="2" destOrd="0" parTransId="{358581FF-5129-4ECD-9107-D25642219A0D}" sibTransId="{161D816E-257C-45BC-B008-CD96758134B3}"/>
    <dgm:cxn modelId="{9021496F-94A7-4DAE-8070-52114DB910CF}" type="presOf" srcId="{BD4DE11A-966C-4303-ABEE-F9AA94C37D47}" destId="{15464870-0493-499E-9F4B-CC48FCE95EEA}" srcOrd="0" destOrd="0" presId="urn:microsoft.com/office/officeart/2005/8/layout/list1"/>
    <dgm:cxn modelId="{14974786-83CF-4744-AF16-64A66C44DF31}" type="presOf" srcId="{BD4DE11A-966C-4303-ABEE-F9AA94C37D47}" destId="{BEBB4FFB-B710-43A3-BF84-3E4E92AD46E3}" srcOrd="1" destOrd="0" presId="urn:microsoft.com/office/officeart/2005/8/layout/list1"/>
    <dgm:cxn modelId="{8120518D-459A-4FF2-9765-BD66337722C2}" srcId="{E3CFF5DC-1F4C-4D0F-BE43-620650DEC722}" destId="{0EF3E860-3787-4A5D-A5EC-7C2BA7C1C2CD}" srcOrd="3" destOrd="0" parTransId="{9B5B9AB0-DD90-449B-A5D1-31424F0F6F8B}" sibTransId="{54789108-F2A1-4D08-99D5-6BB298823400}"/>
    <dgm:cxn modelId="{00248B9A-6865-4886-AE4A-6F146D761C72}" type="presOf" srcId="{9424C9F5-A9ED-40BC-A18F-D97F7042BE0D}" destId="{B18D6E24-F2E9-4A23-B745-7679890869E0}" srcOrd="0" destOrd="0" presId="urn:microsoft.com/office/officeart/2005/8/layout/list1"/>
    <dgm:cxn modelId="{14FE74B0-B6F1-470E-B7F8-336C6EA7160D}" type="presOf" srcId="{9424C9F5-A9ED-40BC-A18F-D97F7042BE0D}" destId="{2C788961-06CE-40F7-AE91-8C9072BB6C09}" srcOrd="1" destOrd="0" presId="urn:microsoft.com/office/officeart/2005/8/layout/list1"/>
    <dgm:cxn modelId="{6A716EB6-10C1-440D-B713-9A654C71A470}" srcId="{E3CFF5DC-1F4C-4D0F-BE43-620650DEC722}" destId="{CD859FEE-AB0B-44BE-854E-48BF1230F44A}" srcOrd="1" destOrd="0" parTransId="{EC222DF0-6811-4B3D-9538-B92724AA5EDE}" sibTransId="{D13C19FA-B595-4831-A73E-0E697B5B5959}"/>
    <dgm:cxn modelId="{254A3FCD-585B-49C8-8877-CD7A1BD0322E}" srcId="{E3CFF5DC-1F4C-4D0F-BE43-620650DEC722}" destId="{BD4DE11A-966C-4303-ABEE-F9AA94C37D47}" srcOrd="0" destOrd="0" parTransId="{BC5CD265-F8BA-4AAB-9F54-E66386A80B48}" sibTransId="{7D32CA52-830D-454F-BEE1-DA2219155C69}"/>
    <dgm:cxn modelId="{C361D3D3-0C8A-4C14-9465-52A1D8521810}" type="presOf" srcId="{CD859FEE-AB0B-44BE-854E-48BF1230F44A}" destId="{7901D490-D836-43D2-9B21-67EC84A9EEFB}" srcOrd="0" destOrd="0" presId="urn:microsoft.com/office/officeart/2005/8/layout/list1"/>
    <dgm:cxn modelId="{91642CF8-C627-4171-A5CD-E95E41038C11}" type="presOf" srcId="{E3CFF5DC-1F4C-4D0F-BE43-620650DEC722}" destId="{759B0200-A1F0-43E0-94A6-50A64C575712}" srcOrd="0" destOrd="0" presId="urn:microsoft.com/office/officeart/2005/8/layout/list1"/>
    <dgm:cxn modelId="{7C746DF9-EF2A-4B35-BACD-2EF526F86ED9}" type="presOf" srcId="{0EF3E860-3787-4A5D-A5EC-7C2BA7C1C2CD}" destId="{0E209E2A-4C07-4EDE-BD78-248EC9ABD8D7}" srcOrd="1" destOrd="0" presId="urn:microsoft.com/office/officeart/2005/8/layout/list1"/>
    <dgm:cxn modelId="{1F6EFBA9-0620-48F0-AF98-133174711491}" type="presParOf" srcId="{759B0200-A1F0-43E0-94A6-50A64C575712}" destId="{C467CCBD-A062-4460-B5C1-757F177B4499}" srcOrd="0" destOrd="0" presId="urn:microsoft.com/office/officeart/2005/8/layout/list1"/>
    <dgm:cxn modelId="{7CB14AA2-F51B-4BA3-AA1C-9C9E2BEFF486}" type="presParOf" srcId="{C467CCBD-A062-4460-B5C1-757F177B4499}" destId="{15464870-0493-499E-9F4B-CC48FCE95EEA}" srcOrd="0" destOrd="0" presId="urn:microsoft.com/office/officeart/2005/8/layout/list1"/>
    <dgm:cxn modelId="{C1AAFCAD-EDD3-4D07-A7F0-7298472CD867}" type="presParOf" srcId="{C467CCBD-A062-4460-B5C1-757F177B4499}" destId="{BEBB4FFB-B710-43A3-BF84-3E4E92AD46E3}" srcOrd="1" destOrd="0" presId="urn:microsoft.com/office/officeart/2005/8/layout/list1"/>
    <dgm:cxn modelId="{91E358D5-5019-4AC1-91BB-0D1DA11E1C29}" type="presParOf" srcId="{759B0200-A1F0-43E0-94A6-50A64C575712}" destId="{A116ED35-9233-4181-B2B6-108CAFF9EB0E}" srcOrd="1" destOrd="0" presId="urn:microsoft.com/office/officeart/2005/8/layout/list1"/>
    <dgm:cxn modelId="{909D7409-F61B-435F-91BF-6BABDFFDC9E4}" type="presParOf" srcId="{759B0200-A1F0-43E0-94A6-50A64C575712}" destId="{1F2F0865-7C6B-45C9-8144-46ED807CBDDD}" srcOrd="2" destOrd="0" presId="urn:microsoft.com/office/officeart/2005/8/layout/list1"/>
    <dgm:cxn modelId="{6FE94C17-DD62-42EE-843E-592C8FD3922F}" type="presParOf" srcId="{759B0200-A1F0-43E0-94A6-50A64C575712}" destId="{B237E08F-DF48-4A42-8060-CAA00DC13CFB}" srcOrd="3" destOrd="0" presId="urn:microsoft.com/office/officeart/2005/8/layout/list1"/>
    <dgm:cxn modelId="{CF560B24-6E90-4307-A515-1F3D6DD12A57}" type="presParOf" srcId="{759B0200-A1F0-43E0-94A6-50A64C575712}" destId="{606A9703-6CCD-4BDE-AF68-B9E00072B994}" srcOrd="4" destOrd="0" presId="urn:microsoft.com/office/officeart/2005/8/layout/list1"/>
    <dgm:cxn modelId="{4BB271CC-275E-464B-BAB9-F3EEA01E187A}" type="presParOf" srcId="{606A9703-6CCD-4BDE-AF68-B9E00072B994}" destId="{7901D490-D836-43D2-9B21-67EC84A9EEFB}" srcOrd="0" destOrd="0" presId="urn:microsoft.com/office/officeart/2005/8/layout/list1"/>
    <dgm:cxn modelId="{0CDB8B5A-6E53-4CF0-859E-BC70D3F4B25F}" type="presParOf" srcId="{606A9703-6CCD-4BDE-AF68-B9E00072B994}" destId="{A0263563-766D-4AE1-806F-CD21D155410F}" srcOrd="1" destOrd="0" presId="urn:microsoft.com/office/officeart/2005/8/layout/list1"/>
    <dgm:cxn modelId="{89AE254E-9F99-4292-BF48-F991F1F5B29A}" type="presParOf" srcId="{759B0200-A1F0-43E0-94A6-50A64C575712}" destId="{1E36E4D7-FFB6-4397-AA4A-582039560F5C}" srcOrd="5" destOrd="0" presId="urn:microsoft.com/office/officeart/2005/8/layout/list1"/>
    <dgm:cxn modelId="{069EBFEC-FC33-4969-995F-0488911CEA70}" type="presParOf" srcId="{759B0200-A1F0-43E0-94A6-50A64C575712}" destId="{8D9FB3BD-A28D-4014-8577-1D9501754E7F}" srcOrd="6" destOrd="0" presId="urn:microsoft.com/office/officeart/2005/8/layout/list1"/>
    <dgm:cxn modelId="{E6A80A79-8304-4957-887A-E87362CC9A5F}" type="presParOf" srcId="{759B0200-A1F0-43E0-94A6-50A64C575712}" destId="{CEEC1AEA-EDF7-4624-8F05-707BF9FD9014}" srcOrd="7" destOrd="0" presId="urn:microsoft.com/office/officeart/2005/8/layout/list1"/>
    <dgm:cxn modelId="{B6067F15-3FA3-4EED-8CC4-E5B22F1F70EC}" type="presParOf" srcId="{759B0200-A1F0-43E0-94A6-50A64C575712}" destId="{B63D0CAC-A555-4699-9055-864F9F1508E1}" srcOrd="8" destOrd="0" presId="urn:microsoft.com/office/officeart/2005/8/layout/list1"/>
    <dgm:cxn modelId="{1BE3FFB7-E1CB-479D-B399-25C8B60A7E3C}" type="presParOf" srcId="{B63D0CAC-A555-4699-9055-864F9F1508E1}" destId="{B18D6E24-F2E9-4A23-B745-7679890869E0}" srcOrd="0" destOrd="0" presId="urn:microsoft.com/office/officeart/2005/8/layout/list1"/>
    <dgm:cxn modelId="{43FF5B63-A7D4-4464-8881-6DA831AC5CDD}" type="presParOf" srcId="{B63D0CAC-A555-4699-9055-864F9F1508E1}" destId="{2C788961-06CE-40F7-AE91-8C9072BB6C09}" srcOrd="1" destOrd="0" presId="urn:microsoft.com/office/officeart/2005/8/layout/list1"/>
    <dgm:cxn modelId="{294ECBF3-721C-4E53-B99D-497C7D8D49FA}" type="presParOf" srcId="{759B0200-A1F0-43E0-94A6-50A64C575712}" destId="{7CAC555C-03CC-4143-AEBF-820BBF560686}" srcOrd="9" destOrd="0" presId="urn:microsoft.com/office/officeart/2005/8/layout/list1"/>
    <dgm:cxn modelId="{2259D0F5-C1F6-4916-BE05-F49262D89808}" type="presParOf" srcId="{759B0200-A1F0-43E0-94A6-50A64C575712}" destId="{06AD40F3-07D2-4C16-9134-D455FE92C43D}" srcOrd="10" destOrd="0" presId="urn:microsoft.com/office/officeart/2005/8/layout/list1"/>
    <dgm:cxn modelId="{93ECB7E9-22BF-4CCC-8E0C-CE1E97666348}" type="presParOf" srcId="{759B0200-A1F0-43E0-94A6-50A64C575712}" destId="{B455D4F4-471A-454D-8F42-6CDEC31CBEAE}" srcOrd="11" destOrd="0" presId="urn:microsoft.com/office/officeart/2005/8/layout/list1"/>
    <dgm:cxn modelId="{79EC2645-C551-42D2-853F-29FEBAB0F489}" type="presParOf" srcId="{759B0200-A1F0-43E0-94A6-50A64C575712}" destId="{4A831155-76A0-41FB-A7B9-442C87B0068A}" srcOrd="12" destOrd="0" presId="urn:microsoft.com/office/officeart/2005/8/layout/list1"/>
    <dgm:cxn modelId="{709F0F8B-0258-4DCA-8CF9-05F28C07A53A}" type="presParOf" srcId="{4A831155-76A0-41FB-A7B9-442C87B0068A}" destId="{EBE9BCD5-01A7-448B-8B18-B8BEDE671FCD}" srcOrd="0" destOrd="0" presId="urn:microsoft.com/office/officeart/2005/8/layout/list1"/>
    <dgm:cxn modelId="{A6CFD77B-B967-48C8-B1F9-D596300F5F82}" type="presParOf" srcId="{4A831155-76A0-41FB-A7B9-442C87B0068A}" destId="{0E209E2A-4C07-4EDE-BD78-248EC9ABD8D7}" srcOrd="1" destOrd="0" presId="urn:microsoft.com/office/officeart/2005/8/layout/list1"/>
    <dgm:cxn modelId="{F73F10CA-7B70-45D4-821B-34A39FBABBCC}" type="presParOf" srcId="{759B0200-A1F0-43E0-94A6-50A64C575712}" destId="{C12ECD89-D593-42BA-BB6D-4B66F33445F3}" srcOrd="13" destOrd="0" presId="urn:microsoft.com/office/officeart/2005/8/layout/list1"/>
    <dgm:cxn modelId="{1BE2946C-381B-4F8E-9B33-5CF22C926306}" type="presParOf" srcId="{759B0200-A1F0-43E0-94A6-50A64C575712}" destId="{EE1C478D-48A9-4F95-A4BB-5ECD71C67D58}"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AC5F785-56F9-4ABF-91CC-ADCED50C19E4}"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IN"/>
        </a:p>
      </dgm:t>
    </dgm:pt>
    <dgm:pt modelId="{77CFAA3B-680A-4CBB-BD54-E44E8DA32B2C}">
      <dgm:prSet/>
      <dgm:spPr/>
      <dgm:t>
        <a:bodyPr/>
        <a:lstStyle/>
        <a:p>
          <a:pPr>
            <a:lnSpc>
              <a:spcPct val="100000"/>
            </a:lnSpc>
          </a:pPr>
          <a:r>
            <a:rPr lang="en-US" b="0" i="0" dirty="0"/>
            <a:t>PROFILE BUILDING</a:t>
          </a:r>
          <a:endParaRPr lang="en-IN" dirty="0"/>
        </a:p>
      </dgm:t>
    </dgm:pt>
    <dgm:pt modelId="{A2E5754C-6509-472D-9A58-43D2692424A9}" type="parTrans" cxnId="{08C254A5-3F70-4F6B-A9A1-CAEF9A40722A}">
      <dgm:prSet/>
      <dgm:spPr/>
      <dgm:t>
        <a:bodyPr/>
        <a:lstStyle/>
        <a:p>
          <a:endParaRPr lang="en-IN"/>
        </a:p>
      </dgm:t>
    </dgm:pt>
    <dgm:pt modelId="{2780E473-2416-4109-80CB-4B0E96ABC4FC}" type="sibTrans" cxnId="{08C254A5-3F70-4F6B-A9A1-CAEF9A40722A}">
      <dgm:prSet phldrT="01"/>
      <dgm:spPr/>
      <dgm:t>
        <a:bodyPr/>
        <a:lstStyle/>
        <a:p>
          <a:pPr>
            <a:lnSpc>
              <a:spcPct val="100000"/>
            </a:lnSpc>
          </a:pPr>
          <a:endParaRPr lang="en-IN"/>
        </a:p>
      </dgm:t>
    </dgm:pt>
    <dgm:pt modelId="{C60BCB6C-5A4F-4425-975C-E4486127E24B}">
      <dgm:prSet/>
      <dgm:spPr/>
      <dgm:t>
        <a:bodyPr/>
        <a:lstStyle/>
        <a:p>
          <a:pPr>
            <a:lnSpc>
              <a:spcPct val="100000"/>
            </a:lnSpc>
          </a:pPr>
          <a:r>
            <a:rPr lang="en-US" b="0" i="0"/>
            <a:t>MANAGEMENT</a:t>
          </a:r>
          <a:endParaRPr lang="en-IN" dirty="0"/>
        </a:p>
      </dgm:t>
    </dgm:pt>
    <dgm:pt modelId="{7BA1645A-1103-45F4-BC7B-8A67BAAFF0F2}" type="parTrans" cxnId="{9C7B45B2-A9A0-4AF4-A47C-0BB29D471CD2}">
      <dgm:prSet/>
      <dgm:spPr/>
      <dgm:t>
        <a:bodyPr/>
        <a:lstStyle/>
        <a:p>
          <a:endParaRPr lang="en-IN"/>
        </a:p>
      </dgm:t>
    </dgm:pt>
    <dgm:pt modelId="{53A39F0D-56D3-4C5F-90A8-C32A0D77D29D}" type="sibTrans" cxnId="{9C7B45B2-A9A0-4AF4-A47C-0BB29D471CD2}">
      <dgm:prSet phldrT="02"/>
      <dgm:spPr/>
      <dgm:t>
        <a:bodyPr/>
        <a:lstStyle/>
        <a:p>
          <a:pPr>
            <a:lnSpc>
              <a:spcPct val="100000"/>
            </a:lnSpc>
          </a:pPr>
          <a:endParaRPr lang="en-IN"/>
        </a:p>
      </dgm:t>
    </dgm:pt>
    <dgm:pt modelId="{CEC65731-0D6F-45AA-9FAD-339285492BE6}">
      <dgm:prSet/>
      <dgm:spPr/>
      <dgm:t>
        <a:bodyPr/>
        <a:lstStyle/>
        <a:p>
          <a:pPr>
            <a:lnSpc>
              <a:spcPct val="100000"/>
            </a:lnSpc>
          </a:pPr>
          <a:r>
            <a:rPr lang="en-US" b="0" i="0" dirty="0"/>
            <a:t>COMPETENCIES</a:t>
          </a:r>
          <a:endParaRPr lang="en-IN" dirty="0"/>
        </a:p>
      </dgm:t>
    </dgm:pt>
    <dgm:pt modelId="{8D4BDC3E-481A-40C5-AE97-E8B2A924DA82}" type="parTrans" cxnId="{E38719FC-4231-4A5D-A2F0-E4F066FABCF8}">
      <dgm:prSet/>
      <dgm:spPr/>
      <dgm:t>
        <a:bodyPr/>
        <a:lstStyle/>
        <a:p>
          <a:endParaRPr lang="en-IN"/>
        </a:p>
      </dgm:t>
    </dgm:pt>
    <dgm:pt modelId="{1B1EF520-9428-408D-A028-FC3D6F1B57A4}" type="sibTrans" cxnId="{E38719FC-4231-4A5D-A2F0-E4F066FABCF8}">
      <dgm:prSet phldrT="03"/>
      <dgm:spPr/>
      <dgm:t>
        <a:bodyPr/>
        <a:lstStyle/>
        <a:p>
          <a:pPr>
            <a:lnSpc>
              <a:spcPct val="100000"/>
            </a:lnSpc>
          </a:pPr>
          <a:endParaRPr lang="en-IN"/>
        </a:p>
      </dgm:t>
    </dgm:pt>
    <dgm:pt modelId="{BD10A41F-B4C4-4611-9699-6EFED9D1C1D4}">
      <dgm:prSet/>
      <dgm:spPr/>
      <dgm:t>
        <a:bodyPr/>
        <a:lstStyle/>
        <a:p>
          <a:pPr>
            <a:lnSpc>
              <a:spcPct val="100000"/>
            </a:lnSpc>
          </a:pPr>
          <a:r>
            <a:rPr lang="en-US" b="0" i="0"/>
            <a:t>ANALYSES</a:t>
          </a:r>
          <a:endParaRPr lang="en-IN" dirty="0"/>
        </a:p>
      </dgm:t>
    </dgm:pt>
    <dgm:pt modelId="{A1A22EAD-9035-40B0-BE69-7AE62107B231}" type="parTrans" cxnId="{2B0A8DA9-86BA-4D13-AD27-554B612FCD0D}">
      <dgm:prSet/>
      <dgm:spPr/>
      <dgm:t>
        <a:bodyPr/>
        <a:lstStyle/>
        <a:p>
          <a:endParaRPr lang="en-IN"/>
        </a:p>
      </dgm:t>
    </dgm:pt>
    <dgm:pt modelId="{70BCAEB8-3577-4C32-B6A7-2D3CC9C0B18F}" type="sibTrans" cxnId="{2B0A8DA9-86BA-4D13-AD27-554B612FCD0D}">
      <dgm:prSet phldrT="04"/>
      <dgm:spPr/>
      <dgm:t>
        <a:bodyPr/>
        <a:lstStyle/>
        <a:p>
          <a:pPr>
            <a:lnSpc>
              <a:spcPct val="100000"/>
            </a:lnSpc>
          </a:pPr>
          <a:endParaRPr lang="en-IN"/>
        </a:p>
      </dgm:t>
    </dgm:pt>
    <dgm:pt modelId="{AE557DB0-71FA-4BF5-8808-3E56CE55AA4E}">
      <dgm:prSet/>
      <dgm:spPr/>
      <dgm:t>
        <a:bodyPr/>
        <a:lstStyle/>
        <a:p>
          <a:pPr>
            <a:lnSpc>
              <a:spcPct val="100000"/>
            </a:lnSpc>
          </a:pPr>
          <a:r>
            <a:rPr lang="en-US" b="0" i="0"/>
            <a:t>IMPLEMENTATION</a:t>
          </a:r>
          <a:endParaRPr lang="en-IN" dirty="0"/>
        </a:p>
      </dgm:t>
    </dgm:pt>
    <dgm:pt modelId="{1C13CEBC-B998-4C97-BB8F-3860226F2648}" type="parTrans" cxnId="{67D25A11-332E-45FC-9E96-1EFEE7313934}">
      <dgm:prSet/>
      <dgm:spPr/>
      <dgm:t>
        <a:bodyPr/>
        <a:lstStyle/>
        <a:p>
          <a:endParaRPr lang="en-IN"/>
        </a:p>
      </dgm:t>
    </dgm:pt>
    <dgm:pt modelId="{01A08322-1FE1-432C-BE4E-A822F8EA5E20}" type="sibTrans" cxnId="{67D25A11-332E-45FC-9E96-1EFEE7313934}">
      <dgm:prSet phldrT="05"/>
      <dgm:spPr/>
      <dgm:t>
        <a:bodyPr/>
        <a:lstStyle/>
        <a:p>
          <a:pPr>
            <a:lnSpc>
              <a:spcPct val="100000"/>
            </a:lnSpc>
          </a:pPr>
          <a:endParaRPr lang="en-IN"/>
        </a:p>
      </dgm:t>
    </dgm:pt>
    <dgm:pt modelId="{9D3860B2-C195-4456-9A5A-3D78078E01EA}">
      <dgm:prSet/>
      <dgm:spPr/>
      <dgm:t>
        <a:bodyPr/>
        <a:lstStyle/>
        <a:p>
          <a:pPr>
            <a:lnSpc>
              <a:spcPct val="100000"/>
            </a:lnSpc>
          </a:pPr>
          <a:r>
            <a:rPr lang="en-US" b="0" i="0"/>
            <a:t>EVALUATION</a:t>
          </a:r>
          <a:endParaRPr lang="en-IN" dirty="0"/>
        </a:p>
      </dgm:t>
    </dgm:pt>
    <dgm:pt modelId="{FEA5B11A-4E2E-4B02-92D6-6F1AF3020057}" type="parTrans" cxnId="{260DDC2D-859F-45E6-A939-7BCD2E132544}">
      <dgm:prSet/>
      <dgm:spPr/>
      <dgm:t>
        <a:bodyPr/>
        <a:lstStyle/>
        <a:p>
          <a:endParaRPr lang="en-IN"/>
        </a:p>
      </dgm:t>
    </dgm:pt>
    <dgm:pt modelId="{0B262A4A-CD85-40C1-B22F-BDD58BBA0BE0}" type="sibTrans" cxnId="{260DDC2D-859F-45E6-A939-7BCD2E132544}">
      <dgm:prSet phldrT="06"/>
      <dgm:spPr/>
      <dgm:t>
        <a:bodyPr/>
        <a:lstStyle/>
        <a:p>
          <a:endParaRPr lang="en-IN"/>
        </a:p>
      </dgm:t>
    </dgm:pt>
    <dgm:pt modelId="{D32F3583-DF65-4E2A-9E50-BB495608484A}" type="pres">
      <dgm:prSet presAssocID="{4AC5F785-56F9-4ABF-91CC-ADCED50C19E4}" presName="root" presStyleCnt="0">
        <dgm:presLayoutVars>
          <dgm:dir/>
          <dgm:resizeHandles val="exact"/>
        </dgm:presLayoutVars>
      </dgm:prSet>
      <dgm:spPr/>
    </dgm:pt>
    <dgm:pt modelId="{F0D892E6-365A-4027-8C3D-019B5D68C6DF}" type="pres">
      <dgm:prSet presAssocID="{4AC5F785-56F9-4ABF-91CC-ADCED50C19E4}" presName="container" presStyleCnt="0">
        <dgm:presLayoutVars>
          <dgm:dir/>
          <dgm:resizeHandles val="exact"/>
        </dgm:presLayoutVars>
      </dgm:prSet>
      <dgm:spPr/>
    </dgm:pt>
    <dgm:pt modelId="{2622C2B1-F045-48AF-997D-A9BC592DC651}" type="pres">
      <dgm:prSet presAssocID="{77CFAA3B-680A-4CBB-BD54-E44E8DA32B2C}" presName="compNode" presStyleCnt="0"/>
      <dgm:spPr/>
    </dgm:pt>
    <dgm:pt modelId="{B5AFC3B5-886A-429E-8635-00EDF4F46996}" type="pres">
      <dgm:prSet presAssocID="{77CFAA3B-680A-4CBB-BD54-E44E8DA32B2C}" presName="iconBgRect" presStyleLbl="bgShp" presStyleIdx="0" presStyleCnt="6"/>
      <dgm:spPr/>
    </dgm:pt>
    <dgm:pt modelId="{4B8E6642-2425-4B6A-95CE-AA2DE228C0DB}" type="pres">
      <dgm:prSet presAssocID="{77CFAA3B-680A-4CBB-BD54-E44E8DA32B2C}"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a:ext>
      </dgm:extLst>
    </dgm:pt>
    <dgm:pt modelId="{187F483B-3707-4568-B5BE-43225EB9485A}" type="pres">
      <dgm:prSet presAssocID="{77CFAA3B-680A-4CBB-BD54-E44E8DA32B2C}" presName="spaceRect" presStyleCnt="0"/>
      <dgm:spPr/>
    </dgm:pt>
    <dgm:pt modelId="{4B5505E1-7C38-4804-8181-3030EB073DA3}" type="pres">
      <dgm:prSet presAssocID="{77CFAA3B-680A-4CBB-BD54-E44E8DA32B2C}" presName="textRect" presStyleLbl="revTx" presStyleIdx="0" presStyleCnt="6">
        <dgm:presLayoutVars>
          <dgm:chMax val="1"/>
          <dgm:chPref val="1"/>
        </dgm:presLayoutVars>
      </dgm:prSet>
      <dgm:spPr/>
    </dgm:pt>
    <dgm:pt modelId="{674C5D90-5CB2-465F-B7D0-71AC5A6898A9}" type="pres">
      <dgm:prSet presAssocID="{2780E473-2416-4109-80CB-4B0E96ABC4FC}" presName="sibTrans" presStyleLbl="sibTrans2D1" presStyleIdx="0" presStyleCnt="0"/>
      <dgm:spPr/>
    </dgm:pt>
    <dgm:pt modelId="{6E3D6D4E-2BEB-45C7-AF8F-C42D7F33633C}" type="pres">
      <dgm:prSet presAssocID="{C60BCB6C-5A4F-4425-975C-E4486127E24B}" presName="compNode" presStyleCnt="0"/>
      <dgm:spPr/>
    </dgm:pt>
    <dgm:pt modelId="{82079D42-63BA-409F-B583-1EC4C557A351}" type="pres">
      <dgm:prSet presAssocID="{C60BCB6C-5A4F-4425-975C-E4486127E24B}" presName="iconBgRect" presStyleLbl="bgShp" presStyleIdx="1" presStyleCnt="6"/>
      <dgm:spPr/>
    </dgm:pt>
    <dgm:pt modelId="{C0673854-44E8-4965-9301-181E124D18DD}" type="pres">
      <dgm:prSet presAssocID="{C60BCB6C-5A4F-4425-975C-E4486127E24B}"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ierarchy"/>
        </a:ext>
      </dgm:extLst>
    </dgm:pt>
    <dgm:pt modelId="{B7958DA2-D948-4521-87A7-18C257473776}" type="pres">
      <dgm:prSet presAssocID="{C60BCB6C-5A4F-4425-975C-E4486127E24B}" presName="spaceRect" presStyleCnt="0"/>
      <dgm:spPr/>
    </dgm:pt>
    <dgm:pt modelId="{95F77B20-760C-40E6-8A66-5E17874CF008}" type="pres">
      <dgm:prSet presAssocID="{C60BCB6C-5A4F-4425-975C-E4486127E24B}" presName="textRect" presStyleLbl="revTx" presStyleIdx="1" presStyleCnt="6">
        <dgm:presLayoutVars>
          <dgm:chMax val="1"/>
          <dgm:chPref val="1"/>
        </dgm:presLayoutVars>
      </dgm:prSet>
      <dgm:spPr/>
    </dgm:pt>
    <dgm:pt modelId="{29A632CB-BEC6-42F7-AB7B-E79362218BAF}" type="pres">
      <dgm:prSet presAssocID="{53A39F0D-56D3-4C5F-90A8-C32A0D77D29D}" presName="sibTrans" presStyleLbl="sibTrans2D1" presStyleIdx="0" presStyleCnt="0"/>
      <dgm:spPr/>
    </dgm:pt>
    <dgm:pt modelId="{BDE51741-2778-467C-8B77-A03560994793}" type="pres">
      <dgm:prSet presAssocID="{CEC65731-0D6F-45AA-9FAD-339285492BE6}" presName="compNode" presStyleCnt="0"/>
      <dgm:spPr/>
    </dgm:pt>
    <dgm:pt modelId="{654181A1-8F85-4A4B-B65E-7AF418CFA556}" type="pres">
      <dgm:prSet presAssocID="{CEC65731-0D6F-45AA-9FAD-339285492BE6}" presName="iconBgRect" presStyleLbl="bgShp" presStyleIdx="2" presStyleCnt="6"/>
      <dgm:spPr/>
    </dgm:pt>
    <dgm:pt modelId="{D1A61CE4-27A4-4B73-8E61-D6FB8B593E05}" type="pres">
      <dgm:prSet presAssocID="{CEC65731-0D6F-45AA-9FAD-339285492BE6}"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BBEDA0C5-269A-42CD-A1BA-82FBAE204EEC}" type="pres">
      <dgm:prSet presAssocID="{CEC65731-0D6F-45AA-9FAD-339285492BE6}" presName="spaceRect" presStyleCnt="0"/>
      <dgm:spPr/>
    </dgm:pt>
    <dgm:pt modelId="{9B509EAF-95A5-4B56-B08A-98FE6B167E0E}" type="pres">
      <dgm:prSet presAssocID="{CEC65731-0D6F-45AA-9FAD-339285492BE6}" presName="textRect" presStyleLbl="revTx" presStyleIdx="2" presStyleCnt="6">
        <dgm:presLayoutVars>
          <dgm:chMax val="1"/>
          <dgm:chPref val="1"/>
        </dgm:presLayoutVars>
      </dgm:prSet>
      <dgm:spPr/>
    </dgm:pt>
    <dgm:pt modelId="{F1F9CB70-20EB-4E8B-A157-23BFAFA4F73F}" type="pres">
      <dgm:prSet presAssocID="{1B1EF520-9428-408D-A028-FC3D6F1B57A4}" presName="sibTrans" presStyleLbl="sibTrans2D1" presStyleIdx="0" presStyleCnt="0"/>
      <dgm:spPr/>
    </dgm:pt>
    <dgm:pt modelId="{F23291BB-BB24-4B3E-B553-01D1C681D53A}" type="pres">
      <dgm:prSet presAssocID="{BD10A41F-B4C4-4611-9699-6EFED9D1C1D4}" presName="compNode" presStyleCnt="0"/>
      <dgm:spPr/>
    </dgm:pt>
    <dgm:pt modelId="{687D3D7D-B8E8-4DD0-9BE8-72D88CF073FE}" type="pres">
      <dgm:prSet presAssocID="{BD10A41F-B4C4-4611-9699-6EFED9D1C1D4}" presName="iconBgRect" presStyleLbl="bgShp" presStyleIdx="3" presStyleCnt="6"/>
      <dgm:spPr/>
    </dgm:pt>
    <dgm:pt modelId="{C91EF0EF-F8F5-4E62-B542-82D6B68C636B}" type="pres">
      <dgm:prSet presAssocID="{BD10A41F-B4C4-4611-9699-6EFED9D1C1D4}"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ar chart"/>
        </a:ext>
      </dgm:extLst>
    </dgm:pt>
    <dgm:pt modelId="{19F9BF53-7CFF-4EEB-AC1A-CA3529240065}" type="pres">
      <dgm:prSet presAssocID="{BD10A41F-B4C4-4611-9699-6EFED9D1C1D4}" presName="spaceRect" presStyleCnt="0"/>
      <dgm:spPr/>
    </dgm:pt>
    <dgm:pt modelId="{4DF8CD8C-7928-41A1-88CE-219A8FF04842}" type="pres">
      <dgm:prSet presAssocID="{BD10A41F-B4C4-4611-9699-6EFED9D1C1D4}" presName="textRect" presStyleLbl="revTx" presStyleIdx="3" presStyleCnt="6">
        <dgm:presLayoutVars>
          <dgm:chMax val="1"/>
          <dgm:chPref val="1"/>
        </dgm:presLayoutVars>
      </dgm:prSet>
      <dgm:spPr/>
    </dgm:pt>
    <dgm:pt modelId="{C0EDCF92-184E-4495-83D3-0773AF1397D7}" type="pres">
      <dgm:prSet presAssocID="{70BCAEB8-3577-4C32-B6A7-2D3CC9C0B18F}" presName="sibTrans" presStyleLbl="sibTrans2D1" presStyleIdx="0" presStyleCnt="0"/>
      <dgm:spPr/>
    </dgm:pt>
    <dgm:pt modelId="{9B030DFA-9BF9-4E35-9371-813A20134103}" type="pres">
      <dgm:prSet presAssocID="{AE557DB0-71FA-4BF5-8808-3E56CE55AA4E}" presName="compNode" presStyleCnt="0"/>
      <dgm:spPr/>
    </dgm:pt>
    <dgm:pt modelId="{666DF9C2-E428-4212-9547-0A220DB77AEE}" type="pres">
      <dgm:prSet presAssocID="{AE557DB0-71FA-4BF5-8808-3E56CE55AA4E}" presName="iconBgRect" presStyleLbl="bgShp" presStyleIdx="4" presStyleCnt="6"/>
      <dgm:spPr/>
    </dgm:pt>
    <dgm:pt modelId="{A4664CCB-7594-429C-ADC4-6BC1F7B2FFE0}" type="pres">
      <dgm:prSet presAssocID="{AE557DB0-71FA-4BF5-8808-3E56CE55AA4E}"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Arrow Circle"/>
        </a:ext>
      </dgm:extLst>
    </dgm:pt>
    <dgm:pt modelId="{07D79C2F-E1F4-45D3-A664-5D89F9DE9EE2}" type="pres">
      <dgm:prSet presAssocID="{AE557DB0-71FA-4BF5-8808-3E56CE55AA4E}" presName="spaceRect" presStyleCnt="0"/>
      <dgm:spPr/>
    </dgm:pt>
    <dgm:pt modelId="{82260B45-3841-463B-8C74-B57D74A69271}" type="pres">
      <dgm:prSet presAssocID="{AE557DB0-71FA-4BF5-8808-3E56CE55AA4E}" presName="textRect" presStyleLbl="revTx" presStyleIdx="4" presStyleCnt="6">
        <dgm:presLayoutVars>
          <dgm:chMax val="1"/>
          <dgm:chPref val="1"/>
        </dgm:presLayoutVars>
      </dgm:prSet>
      <dgm:spPr/>
    </dgm:pt>
    <dgm:pt modelId="{511877C1-D7F2-49EF-B416-47A156D71B8B}" type="pres">
      <dgm:prSet presAssocID="{01A08322-1FE1-432C-BE4E-A822F8EA5E20}" presName="sibTrans" presStyleLbl="sibTrans2D1" presStyleIdx="0" presStyleCnt="0"/>
      <dgm:spPr/>
    </dgm:pt>
    <dgm:pt modelId="{2CCA942B-902C-452D-9EFB-E60517407430}" type="pres">
      <dgm:prSet presAssocID="{9D3860B2-C195-4456-9A5A-3D78078E01EA}" presName="compNode" presStyleCnt="0"/>
      <dgm:spPr/>
    </dgm:pt>
    <dgm:pt modelId="{2037BE12-D266-4631-9049-BC836E3FCF6C}" type="pres">
      <dgm:prSet presAssocID="{9D3860B2-C195-4456-9A5A-3D78078E01EA}" presName="iconBgRect" presStyleLbl="bgShp" presStyleIdx="5" presStyleCnt="6"/>
      <dgm:spPr/>
    </dgm:pt>
    <dgm:pt modelId="{953C83CB-0318-4724-8A56-1200BE145BA3}" type="pres">
      <dgm:prSet presAssocID="{9D3860B2-C195-4456-9A5A-3D78078E01EA}"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eck List"/>
        </a:ext>
      </dgm:extLst>
    </dgm:pt>
    <dgm:pt modelId="{A39C079B-80D7-40CD-B7DE-3807D5ED3876}" type="pres">
      <dgm:prSet presAssocID="{9D3860B2-C195-4456-9A5A-3D78078E01EA}" presName="spaceRect" presStyleCnt="0"/>
      <dgm:spPr/>
    </dgm:pt>
    <dgm:pt modelId="{C548161E-00AA-44DF-B74E-7AA086743378}" type="pres">
      <dgm:prSet presAssocID="{9D3860B2-C195-4456-9A5A-3D78078E01EA}" presName="textRect" presStyleLbl="revTx" presStyleIdx="5" presStyleCnt="6">
        <dgm:presLayoutVars>
          <dgm:chMax val="1"/>
          <dgm:chPref val="1"/>
        </dgm:presLayoutVars>
      </dgm:prSet>
      <dgm:spPr/>
    </dgm:pt>
  </dgm:ptLst>
  <dgm:cxnLst>
    <dgm:cxn modelId="{588E0D07-6C4F-4F24-A11C-B92002662D53}" type="presOf" srcId="{53A39F0D-56D3-4C5F-90A8-C32A0D77D29D}" destId="{29A632CB-BEC6-42F7-AB7B-E79362218BAF}" srcOrd="0" destOrd="0" presId="urn:microsoft.com/office/officeart/2018/2/layout/IconCircleList"/>
    <dgm:cxn modelId="{67D25A11-332E-45FC-9E96-1EFEE7313934}" srcId="{4AC5F785-56F9-4ABF-91CC-ADCED50C19E4}" destId="{AE557DB0-71FA-4BF5-8808-3E56CE55AA4E}" srcOrd="4" destOrd="0" parTransId="{1C13CEBC-B998-4C97-BB8F-3860226F2648}" sibTransId="{01A08322-1FE1-432C-BE4E-A822F8EA5E20}"/>
    <dgm:cxn modelId="{7C7BAF13-BBE0-4252-81D3-8A18ED07EDB9}" type="presOf" srcId="{CEC65731-0D6F-45AA-9FAD-339285492BE6}" destId="{9B509EAF-95A5-4B56-B08A-98FE6B167E0E}" srcOrd="0" destOrd="0" presId="urn:microsoft.com/office/officeart/2018/2/layout/IconCircleList"/>
    <dgm:cxn modelId="{3CBDA017-2059-4A04-A60D-634F3DF23B50}" type="presOf" srcId="{2780E473-2416-4109-80CB-4B0E96ABC4FC}" destId="{674C5D90-5CB2-465F-B7D0-71AC5A6898A9}" srcOrd="0" destOrd="0" presId="urn:microsoft.com/office/officeart/2018/2/layout/IconCircleList"/>
    <dgm:cxn modelId="{46808A19-57F3-4DC4-B982-F3CA608D3CDF}" type="presOf" srcId="{9D3860B2-C195-4456-9A5A-3D78078E01EA}" destId="{C548161E-00AA-44DF-B74E-7AA086743378}" srcOrd="0" destOrd="0" presId="urn:microsoft.com/office/officeart/2018/2/layout/IconCircleList"/>
    <dgm:cxn modelId="{260DDC2D-859F-45E6-A939-7BCD2E132544}" srcId="{4AC5F785-56F9-4ABF-91CC-ADCED50C19E4}" destId="{9D3860B2-C195-4456-9A5A-3D78078E01EA}" srcOrd="5" destOrd="0" parTransId="{FEA5B11A-4E2E-4B02-92D6-6F1AF3020057}" sibTransId="{0B262A4A-CD85-40C1-B22F-BDD58BBA0BE0}"/>
    <dgm:cxn modelId="{3DE49E51-8C0C-4264-869E-02B38FBE9BC2}" type="presOf" srcId="{70BCAEB8-3577-4C32-B6A7-2D3CC9C0B18F}" destId="{C0EDCF92-184E-4495-83D3-0773AF1397D7}" srcOrd="0" destOrd="0" presId="urn:microsoft.com/office/officeart/2018/2/layout/IconCircleList"/>
    <dgm:cxn modelId="{AD58A196-7EA3-4895-90F4-F79455CBD73B}" type="presOf" srcId="{1B1EF520-9428-408D-A028-FC3D6F1B57A4}" destId="{F1F9CB70-20EB-4E8B-A157-23BFAFA4F73F}" srcOrd="0" destOrd="0" presId="urn:microsoft.com/office/officeart/2018/2/layout/IconCircleList"/>
    <dgm:cxn modelId="{D3D4F6A0-BAE4-48D6-8FB3-285C4148B232}" type="presOf" srcId="{AE557DB0-71FA-4BF5-8808-3E56CE55AA4E}" destId="{82260B45-3841-463B-8C74-B57D74A69271}" srcOrd="0" destOrd="0" presId="urn:microsoft.com/office/officeart/2018/2/layout/IconCircleList"/>
    <dgm:cxn modelId="{574580A3-399D-4F53-A11D-6829BACE11E9}" type="presOf" srcId="{4AC5F785-56F9-4ABF-91CC-ADCED50C19E4}" destId="{D32F3583-DF65-4E2A-9E50-BB495608484A}" srcOrd="0" destOrd="0" presId="urn:microsoft.com/office/officeart/2018/2/layout/IconCircleList"/>
    <dgm:cxn modelId="{08C254A5-3F70-4F6B-A9A1-CAEF9A40722A}" srcId="{4AC5F785-56F9-4ABF-91CC-ADCED50C19E4}" destId="{77CFAA3B-680A-4CBB-BD54-E44E8DA32B2C}" srcOrd="0" destOrd="0" parTransId="{A2E5754C-6509-472D-9A58-43D2692424A9}" sibTransId="{2780E473-2416-4109-80CB-4B0E96ABC4FC}"/>
    <dgm:cxn modelId="{2B0A8DA9-86BA-4D13-AD27-554B612FCD0D}" srcId="{4AC5F785-56F9-4ABF-91CC-ADCED50C19E4}" destId="{BD10A41F-B4C4-4611-9699-6EFED9D1C1D4}" srcOrd="3" destOrd="0" parTransId="{A1A22EAD-9035-40B0-BE69-7AE62107B231}" sibTransId="{70BCAEB8-3577-4C32-B6A7-2D3CC9C0B18F}"/>
    <dgm:cxn modelId="{9C7B45B2-A9A0-4AF4-A47C-0BB29D471CD2}" srcId="{4AC5F785-56F9-4ABF-91CC-ADCED50C19E4}" destId="{C60BCB6C-5A4F-4425-975C-E4486127E24B}" srcOrd="1" destOrd="0" parTransId="{7BA1645A-1103-45F4-BC7B-8A67BAAFF0F2}" sibTransId="{53A39F0D-56D3-4C5F-90A8-C32A0D77D29D}"/>
    <dgm:cxn modelId="{113274C4-3EC4-4782-9DCF-E5521CCDDE84}" type="presOf" srcId="{01A08322-1FE1-432C-BE4E-A822F8EA5E20}" destId="{511877C1-D7F2-49EF-B416-47A156D71B8B}" srcOrd="0" destOrd="0" presId="urn:microsoft.com/office/officeart/2018/2/layout/IconCircleList"/>
    <dgm:cxn modelId="{1F4161D9-B8DB-491B-87BE-537CFB30E535}" type="presOf" srcId="{BD10A41F-B4C4-4611-9699-6EFED9D1C1D4}" destId="{4DF8CD8C-7928-41A1-88CE-219A8FF04842}" srcOrd="0" destOrd="0" presId="urn:microsoft.com/office/officeart/2018/2/layout/IconCircleList"/>
    <dgm:cxn modelId="{B30215F4-276E-416F-9B16-4FB5EEDF349C}" type="presOf" srcId="{77CFAA3B-680A-4CBB-BD54-E44E8DA32B2C}" destId="{4B5505E1-7C38-4804-8181-3030EB073DA3}" srcOrd="0" destOrd="0" presId="urn:microsoft.com/office/officeart/2018/2/layout/IconCircleList"/>
    <dgm:cxn modelId="{E38719FC-4231-4A5D-A2F0-E4F066FABCF8}" srcId="{4AC5F785-56F9-4ABF-91CC-ADCED50C19E4}" destId="{CEC65731-0D6F-45AA-9FAD-339285492BE6}" srcOrd="2" destOrd="0" parTransId="{8D4BDC3E-481A-40C5-AE97-E8B2A924DA82}" sibTransId="{1B1EF520-9428-408D-A028-FC3D6F1B57A4}"/>
    <dgm:cxn modelId="{56B399FD-55D4-4BE8-AEE0-BD5E252C7867}" type="presOf" srcId="{C60BCB6C-5A4F-4425-975C-E4486127E24B}" destId="{95F77B20-760C-40E6-8A66-5E17874CF008}" srcOrd="0" destOrd="0" presId="urn:microsoft.com/office/officeart/2018/2/layout/IconCircleList"/>
    <dgm:cxn modelId="{035F0C92-FAE5-4DD2-9867-6489A5CF4E81}" type="presParOf" srcId="{D32F3583-DF65-4E2A-9E50-BB495608484A}" destId="{F0D892E6-365A-4027-8C3D-019B5D68C6DF}" srcOrd="0" destOrd="0" presId="urn:microsoft.com/office/officeart/2018/2/layout/IconCircleList"/>
    <dgm:cxn modelId="{C58E8B11-551E-4796-B116-A9E350E3C99E}" type="presParOf" srcId="{F0D892E6-365A-4027-8C3D-019B5D68C6DF}" destId="{2622C2B1-F045-48AF-997D-A9BC592DC651}" srcOrd="0" destOrd="0" presId="urn:microsoft.com/office/officeart/2018/2/layout/IconCircleList"/>
    <dgm:cxn modelId="{C3D2D2EA-93F3-4991-A9D5-89A0394700FC}" type="presParOf" srcId="{2622C2B1-F045-48AF-997D-A9BC592DC651}" destId="{B5AFC3B5-886A-429E-8635-00EDF4F46996}" srcOrd="0" destOrd="0" presId="urn:microsoft.com/office/officeart/2018/2/layout/IconCircleList"/>
    <dgm:cxn modelId="{B5A9AA5F-03A1-4754-A74E-0889F029A9B4}" type="presParOf" srcId="{2622C2B1-F045-48AF-997D-A9BC592DC651}" destId="{4B8E6642-2425-4B6A-95CE-AA2DE228C0DB}" srcOrd="1" destOrd="0" presId="urn:microsoft.com/office/officeart/2018/2/layout/IconCircleList"/>
    <dgm:cxn modelId="{253351C2-543F-41D5-A75E-32ED77E96C8D}" type="presParOf" srcId="{2622C2B1-F045-48AF-997D-A9BC592DC651}" destId="{187F483B-3707-4568-B5BE-43225EB9485A}" srcOrd="2" destOrd="0" presId="urn:microsoft.com/office/officeart/2018/2/layout/IconCircleList"/>
    <dgm:cxn modelId="{ED132D95-BCD2-4489-AD9A-C68372C736C6}" type="presParOf" srcId="{2622C2B1-F045-48AF-997D-A9BC592DC651}" destId="{4B5505E1-7C38-4804-8181-3030EB073DA3}" srcOrd="3" destOrd="0" presId="urn:microsoft.com/office/officeart/2018/2/layout/IconCircleList"/>
    <dgm:cxn modelId="{A4C451C0-0364-4FDF-BC94-1A81E6326312}" type="presParOf" srcId="{F0D892E6-365A-4027-8C3D-019B5D68C6DF}" destId="{674C5D90-5CB2-465F-B7D0-71AC5A6898A9}" srcOrd="1" destOrd="0" presId="urn:microsoft.com/office/officeart/2018/2/layout/IconCircleList"/>
    <dgm:cxn modelId="{6A1315ED-2535-41BA-B711-B8FB82512FC0}" type="presParOf" srcId="{F0D892E6-365A-4027-8C3D-019B5D68C6DF}" destId="{6E3D6D4E-2BEB-45C7-AF8F-C42D7F33633C}" srcOrd="2" destOrd="0" presId="urn:microsoft.com/office/officeart/2018/2/layout/IconCircleList"/>
    <dgm:cxn modelId="{DDCC8469-EB25-4C92-A4C5-6859AA2E7F0A}" type="presParOf" srcId="{6E3D6D4E-2BEB-45C7-AF8F-C42D7F33633C}" destId="{82079D42-63BA-409F-B583-1EC4C557A351}" srcOrd="0" destOrd="0" presId="urn:microsoft.com/office/officeart/2018/2/layout/IconCircleList"/>
    <dgm:cxn modelId="{34DE9809-40C4-438D-9EB1-231DDB36F9BC}" type="presParOf" srcId="{6E3D6D4E-2BEB-45C7-AF8F-C42D7F33633C}" destId="{C0673854-44E8-4965-9301-181E124D18DD}" srcOrd="1" destOrd="0" presId="urn:microsoft.com/office/officeart/2018/2/layout/IconCircleList"/>
    <dgm:cxn modelId="{0FB9E8A6-3891-4513-9B14-09AAFBF70000}" type="presParOf" srcId="{6E3D6D4E-2BEB-45C7-AF8F-C42D7F33633C}" destId="{B7958DA2-D948-4521-87A7-18C257473776}" srcOrd="2" destOrd="0" presId="urn:microsoft.com/office/officeart/2018/2/layout/IconCircleList"/>
    <dgm:cxn modelId="{3D3BE023-2436-4517-9EB8-707F510F4643}" type="presParOf" srcId="{6E3D6D4E-2BEB-45C7-AF8F-C42D7F33633C}" destId="{95F77B20-760C-40E6-8A66-5E17874CF008}" srcOrd="3" destOrd="0" presId="urn:microsoft.com/office/officeart/2018/2/layout/IconCircleList"/>
    <dgm:cxn modelId="{1AC5D15D-2C88-4F0B-AC9A-BFAFA6B6F971}" type="presParOf" srcId="{F0D892E6-365A-4027-8C3D-019B5D68C6DF}" destId="{29A632CB-BEC6-42F7-AB7B-E79362218BAF}" srcOrd="3" destOrd="0" presId="urn:microsoft.com/office/officeart/2018/2/layout/IconCircleList"/>
    <dgm:cxn modelId="{4DC67F0D-AF76-449F-BE79-BF0BA10F6943}" type="presParOf" srcId="{F0D892E6-365A-4027-8C3D-019B5D68C6DF}" destId="{BDE51741-2778-467C-8B77-A03560994793}" srcOrd="4" destOrd="0" presId="urn:microsoft.com/office/officeart/2018/2/layout/IconCircleList"/>
    <dgm:cxn modelId="{A78C894A-62B5-47E8-ABAE-17B93DB4E3A5}" type="presParOf" srcId="{BDE51741-2778-467C-8B77-A03560994793}" destId="{654181A1-8F85-4A4B-B65E-7AF418CFA556}" srcOrd="0" destOrd="0" presId="urn:microsoft.com/office/officeart/2018/2/layout/IconCircleList"/>
    <dgm:cxn modelId="{F2CE2BCC-E7DC-4B5E-812A-C8F2B5AF4FE8}" type="presParOf" srcId="{BDE51741-2778-467C-8B77-A03560994793}" destId="{D1A61CE4-27A4-4B73-8E61-D6FB8B593E05}" srcOrd="1" destOrd="0" presId="urn:microsoft.com/office/officeart/2018/2/layout/IconCircleList"/>
    <dgm:cxn modelId="{A28A426A-56C6-4CE6-AF7B-D8DF1EA49477}" type="presParOf" srcId="{BDE51741-2778-467C-8B77-A03560994793}" destId="{BBEDA0C5-269A-42CD-A1BA-82FBAE204EEC}" srcOrd="2" destOrd="0" presId="urn:microsoft.com/office/officeart/2018/2/layout/IconCircleList"/>
    <dgm:cxn modelId="{DDEB5EAC-DEE4-4B3B-BCBB-5B8D246D921A}" type="presParOf" srcId="{BDE51741-2778-467C-8B77-A03560994793}" destId="{9B509EAF-95A5-4B56-B08A-98FE6B167E0E}" srcOrd="3" destOrd="0" presId="urn:microsoft.com/office/officeart/2018/2/layout/IconCircleList"/>
    <dgm:cxn modelId="{61DC06A3-B790-4C4F-96F9-2B6DD0BD6B0F}" type="presParOf" srcId="{F0D892E6-365A-4027-8C3D-019B5D68C6DF}" destId="{F1F9CB70-20EB-4E8B-A157-23BFAFA4F73F}" srcOrd="5" destOrd="0" presId="urn:microsoft.com/office/officeart/2018/2/layout/IconCircleList"/>
    <dgm:cxn modelId="{3229447C-5944-4A7D-9F0A-8875AA24B139}" type="presParOf" srcId="{F0D892E6-365A-4027-8C3D-019B5D68C6DF}" destId="{F23291BB-BB24-4B3E-B553-01D1C681D53A}" srcOrd="6" destOrd="0" presId="urn:microsoft.com/office/officeart/2018/2/layout/IconCircleList"/>
    <dgm:cxn modelId="{18280233-1BF0-4B07-8E89-BEF347672473}" type="presParOf" srcId="{F23291BB-BB24-4B3E-B553-01D1C681D53A}" destId="{687D3D7D-B8E8-4DD0-9BE8-72D88CF073FE}" srcOrd="0" destOrd="0" presId="urn:microsoft.com/office/officeart/2018/2/layout/IconCircleList"/>
    <dgm:cxn modelId="{4914AF7F-4FA4-4898-9737-86B6AABBEA82}" type="presParOf" srcId="{F23291BB-BB24-4B3E-B553-01D1C681D53A}" destId="{C91EF0EF-F8F5-4E62-B542-82D6B68C636B}" srcOrd="1" destOrd="0" presId="urn:microsoft.com/office/officeart/2018/2/layout/IconCircleList"/>
    <dgm:cxn modelId="{A5365559-A3B9-4774-8492-F94DB538C78A}" type="presParOf" srcId="{F23291BB-BB24-4B3E-B553-01D1C681D53A}" destId="{19F9BF53-7CFF-4EEB-AC1A-CA3529240065}" srcOrd="2" destOrd="0" presId="urn:microsoft.com/office/officeart/2018/2/layout/IconCircleList"/>
    <dgm:cxn modelId="{780630CF-AA95-4284-B743-B8B930D4FF5F}" type="presParOf" srcId="{F23291BB-BB24-4B3E-B553-01D1C681D53A}" destId="{4DF8CD8C-7928-41A1-88CE-219A8FF04842}" srcOrd="3" destOrd="0" presId="urn:microsoft.com/office/officeart/2018/2/layout/IconCircleList"/>
    <dgm:cxn modelId="{B1DB7220-2AED-4B29-AC17-FEE643A81E9C}" type="presParOf" srcId="{F0D892E6-365A-4027-8C3D-019B5D68C6DF}" destId="{C0EDCF92-184E-4495-83D3-0773AF1397D7}" srcOrd="7" destOrd="0" presId="urn:microsoft.com/office/officeart/2018/2/layout/IconCircleList"/>
    <dgm:cxn modelId="{0F8D81BD-5E1B-4BF4-808E-00D214EBA5CB}" type="presParOf" srcId="{F0D892E6-365A-4027-8C3D-019B5D68C6DF}" destId="{9B030DFA-9BF9-4E35-9371-813A20134103}" srcOrd="8" destOrd="0" presId="urn:microsoft.com/office/officeart/2018/2/layout/IconCircleList"/>
    <dgm:cxn modelId="{4552A1FE-8650-4CFA-AA40-36C73B3B5499}" type="presParOf" srcId="{9B030DFA-9BF9-4E35-9371-813A20134103}" destId="{666DF9C2-E428-4212-9547-0A220DB77AEE}" srcOrd="0" destOrd="0" presId="urn:microsoft.com/office/officeart/2018/2/layout/IconCircleList"/>
    <dgm:cxn modelId="{AAB9DE45-576B-409B-933D-E47CF695C734}" type="presParOf" srcId="{9B030DFA-9BF9-4E35-9371-813A20134103}" destId="{A4664CCB-7594-429C-ADC4-6BC1F7B2FFE0}" srcOrd="1" destOrd="0" presId="urn:microsoft.com/office/officeart/2018/2/layout/IconCircleList"/>
    <dgm:cxn modelId="{8C9ED14E-F4F0-4914-804B-A62F2C62CC4F}" type="presParOf" srcId="{9B030DFA-9BF9-4E35-9371-813A20134103}" destId="{07D79C2F-E1F4-45D3-A664-5D89F9DE9EE2}" srcOrd="2" destOrd="0" presId="urn:microsoft.com/office/officeart/2018/2/layout/IconCircleList"/>
    <dgm:cxn modelId="{CA9744BA-13A5-4A70-B7EF-62596E410D79}" type="presParOf" srcId="{9B030DFA-9BF9-4E35-9371-813A20134103}" destId="{82260B45-3841-463B-8C74-B57D74A69271}" srcOrd="3" destOrd="0" presId="urn:microsoft.com/office/officeart/2018/2/layout/IconCircleList"/>
    <dgm:cxn modelId="{365B127A-EFC4-445A-A2C2-2BA1D1420A5B}" type="presParOf" srcId="{F0D892E6-365A-4027-8C3D-019B5D68C6DF}" destId="{511877C1-D7F2-49EF-B416-47A156D71B8B}" srcOrd="9" destOrd="0" presId="urn:microsoft.com/office/officeart/2018/2/layout/IconCircleList"/>
    <dgm:cxn modelId="{CD6461C6-2BAE-42CD-978D-90B6806431D3}" type="presParOf" srcId="{F0D892E6-365A-4027-8C3D-019B5D68C6DF}" destId="{2CCA942B-902C-452D-9EFB-E60517407430}" srcOrd="10" destOrd="0" presId="urn:microsoft.com/office/officeart/2018/2/layout/IconCircleList"/>
    <dgm:cxn modelId="{1E96475A-6DB0-4B84-AFFC-980A4D49E259}" type="presParOf" srcId="{2CCA942B-902C-452D-9EFB-E60517407430}" destId="{2037BE12-D266-4631-9049-BC836E3FCF6C}" srcOrd="0" destOrd="0" presId="urn:microsoft.com/office/officeart/2018/2/layout/IconCircleList"/>
    <dgm:cxn modelId="{2FED1A54-072E-4369-A80C-E48EAABF35E3}" type="presParOf" srcId="{2CCA942B-902C-452D-9EFB-E60517407430}" destId="{953C83CB-0318-4724-8A56-1200BE145BA3}" srcOrd="1" destOrd="0" presId="urn:microsoft.com/office/officeart/2018/2/layout/IconCircleList"/>
    <dgm:cxn modelId="{BDB7CA9F-581B-47BB-BECE-641D3AD99C90}" type="presParOf" srcId="{2CCA942B-902C-452D-9EFB-E60517407430}" destId="{A39C079B-80D7-40CD-B7DE-3807D5ED3876}" srcOrd="2" destOrd="0" presId="urn:microsoft.com/office/officeart/2018/2/layout/IconCircleList"/>
    <dgm:cxn modelId="{0B29C1E1-A508-4138-B342-8E47E1757A51}" type="presParOf" srcId="{2CCA942B-902C-452D-9EFB-E60517407430}" destId="{C548161E-00AA-44DF-B74E-7AA086743378}"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84E8CCC-0F8C-4B4F-A24D-9F36562486A3}" type="doc">
      <dgm:prSet loTypeId="urn:microsoft.com/office/officeart/2008/layout/LinedList" loCatId="hierarchy" qsTypeId="urn:microsoft.com/office/officeart/2005/8/quickstyle/simple1" qsCatId="simple" csTypeId="urn:microsoft.com/office/officeart/2005/8/colors/accent1_2" csCatId="accent1" phldr="1"/>
      <dgm:spPr/>
      <dgm:t>
        <a:bodyPr/>
        <a:lstStyle/>
        <a:p>
          <a:endParaRPr lang="en-IN"/>
        </a:p>
      </dgm:t>
    </dgm:pt>
    <dgm:pt modelId="{1F562F11-63CF-44C0-B712-2F83827BF9C8}">
      <dgm:prSet/>
      <dgm:spPr/>
      <dgm:t>
        <a:bodyPr/>
        <a:lstStyle/>
        <a:p>
          <a:r>
            <a:rPr lang="en-US"/>
            <a:t>CSR initiatives are carried out at 4 different levels – </a:t>
          </a:r>
          <a:endParaRPr lang="en-IN"/>
        </a:p>
      </dgm:t>
    </dgm:pt>
    <dgm:pt modelId="{FE72879C-967D-46A3-AC64-524B284FEF59}" type="parTrans" cxnId="{580BE296-2747-4E88-BEB0-17359C5FA641}">
      <dgm:prSet/>
      <dgm:spPr/>
      <dgm:t>
        <a:bodyPr/>
        <a:lstStyle/>
        <a:p>
          <a:endParaRPr lang="en-IN"/>
        </a:p>
      </dgm:t>
    </dgm:pt>
    <dgm:pt modelId="{49BCC74E-CC8E-4B94-8051-AB53A1285E8A}" type="sibTrans" cxnId="{580BE296-2747-4E88-BEB0-17359C5FA641}">
      <dgm:prSet/>
      <dgm:spPr/>
      <dgm:t>
        <a:bodyPr/>
        <a:lstStyle/>
        <a:p>
          <a:endParaRPr lang="en-IN"/>
        </a:p>
      </dgm:t>
    </dgm:pt>
    <dgm:pt modelId="{E2F96F0D-DA5D-4032-A4E6-AAC189CB2B0D}">
      <dgm:prSet/>
      <dgm:spPr/>
      <dgm:t>
        <a:bodyPr/>
        <a:lstStyle/>
        <a:p>
          <a:r>
            <a:rPr lang="en-US" dirty="0"/>
            <a:t>Infosys group level, through the Infosys foundation, through the Internal Board of Directors and by the Infosys employees at an individual or team level.</a:t>
          </a:r>
          <a:endParaRPr lang="en-IN" dirty="0"/>
        </a:p>
      </dgm:t>
    </dgm:pt>
    <dgm:pt modelId="{00772145-6EDA-4C0C-93BE-C8CCC346EFAA}" type="parTrans" cxnId="{2A792CB5-73BF-4E96-A118-A1E670749CAF}">
      <dgm:prSet/>
      <dgm:spPr/>
      <dgm:t>
        <a:bodyPr/>
        <a:lstStyle/>
        <a:p>
          <a:endParaRPr lang="en-IN"/>
        </a:p>
      </dgm:t>
    </dgm:pt>
    <dgm:pt modelId="{649E1912-5752-419B-A148-0293BA7E36DF}" type="sibTrans" cxnId="{2A792CB5-73BF-4E96-A118-A1E670749CAF}">
      <dgm:prSet/>
      <dgm:spPr/>
      <dgm:t>
        <a:bodyPr/>
        <a:lstStyle/>
        <a:p>
          <a:endParaRPr lang="en-IN"/>
        </a:p>
      </dgm:t>
    </dgm:pt>
    <dgm:pt modelId="{D31C8AD9-FFBD-4389-994C-D6AAE7031438}">
      <dgm:prSet/>
      <dgm:spPr/>
      <dgm:t>
        <a:bodyPr/>
        <a:lstStyle/>
        <a:p>
          <a:r>
            <a:rPr lang="en-US" dirty="0"/>
            <a:t>Group Level- organization runs global initiatives</a:t>
          </a:r>
          <a:endParaRPr lang="en-IN" dirty="0"/>
        </a:p>
      </dgm:t>
    </dgm:pt>
    <dgm:pt modelId="{94D65A6F-6A70-44E8-B404-C0B9C3E35720}" type="parTrans" cxnId="{130E7EFD-F775-46E3-BF9B-204C2504DAF5}">
      <dgm:prSet/>
      <dgm:spPr/>
      <dgm:t>
        <a:bodyPr/>
        <a:lstStyle/>
        <a:p>
          <a:endParaRPr lang="en-IN"/>
        </a:p>
      </dgm:t>
    </dgm:pt>
    <dgm:pt modelId="{F65897A3-BB6D-4018-A639-876A24C75DA8}" type="sibTrans" cxnId="{130E7EFD-F775-46E3-BF9B-204C2504DAF5}">
      <dgm:prSet/>
      <dgm:spPr/>
      <dgm:t>
        <a:bodyPr/>
        <a:lstStyle/>
        <a:p>
          <a:endParaRPr lang="en-IN"/>
        </a:p>
      </dgm:t>
    </dgm:pt>
    <dgm:pt modelId="{DECB0FA0-A5A4-3D43-8BFC-24CC8DAD15A7}">
      <dgm:prSet/>
      <dgm:spPr/>
      <dgm:t>
        <a:bodyPr/>
        <a:lstStyle/>
        <a:p>
          <a:r>
            <a:rPr lang="en-US" dirty="0"/>
            <a:t>Foundation level, Mrs. </a:t>
          </a:r>
          <a:r>
            <a:rPr lang="en-US" dirty="0" err="1"/>
            <a:t>Sudha</a:t>
          </a:r>
          <a:r>
            <a:rPr lang="en-US" dirty="0"/>
            <a:t> Murthy, Trustee and Chairperson</a:t>
          </a:r>
          <a:endParaRPr lang="en-IN" dirty="0"/>
        </a:p>
      </dgm:t>
    </dgm:pt>
    <dgm:pt modelId="{3F088448-0831-1842-B36A-0EC59E18A331}" type="parTrans" cxnId="{35D099E2-D0FB-D946-AB92-5F6DA011E735}">
      <dgm:prSet/>
      <dgm:spPr/>
    </dgm:pt>
    <dgm:pt modelId="{6F0F9619-9C76-4A4C-B640-C6C0AEF16988}" type="sibTrans" cxnId="{35D099E2-D0FB-D946-AB92-5F6DA011E735}">
      <dgm:prSet/>
      <dgm:spPr/>
    </dgm:pt>
    <dgm:pt modelId="{94E37376-94A4-C44A-BAA2-FEE0EEEADD67}">
      <dgm:prSet/>
      <dgm:spPr/>
      <dgm:t>
        <a:bodyPr/>
        <a:lstStyle/>
        <a:p>
          <a:r>
            <a:rPr lang="en-US" dirty="0"/>
            <a:t>Board level- the members lead by example, by participating in the advisory councils of NGOs and civil bodies</a:t>
          </a:r>
          <a:endParaRPr lang="en-IN" dirty="0"/>
        </a:p>
      </dgm:t>
    </dgm:pt>
    <dgm:pt modelId="{75AEDF77-C29D-DD48-89C0-8586FB7DB76E}" type="parTrans" cxnId="{293583CF-1213-1445-8969-71C1312673A5}">
      <dgm:prSet/>
      <dgm:spPr/>
    </dgm:pt>
    <dgm:pt modelId="{17222583-413C-8C44-995E-23F12901FB0E}" type="sibTrans" cxnId="{293583CF-1213-1445-8969-71C1312673A5}">
      <dgm:prSet/>
      <dgm:spPr/>
    </dgm:pt>
    <dgm:pt modelId="{832314F5-CEF4-FE4F-8876-365EA2B44E6E}">
      <dgm:prSet/>
      <dgm:spPr/>
      <dgm:t>
        <a:bodyPr/>
        <a:lstStyle/>
        <a:p>
          <a:r>
            <a:rPr lang="en-US" dirty="0"/>
            <a:t>Employee level- location-wise CSR teams to cater to local requirements</a:t>
          </a:r>
          <a:endParaRPr lang="en-IN" dirty="0"/>
        </a:p>
      </dgm:t>
    </dgm:pt>
    <dgm:pt modelId="{713D1C19-FED5-BD4C-9923-C3127E1C9476}" type="parTrans" cxnId="{7941848F-4B13-B64E-9636-6E23C596A40F}">
      <dgm:prSet/>
      <dgm:spPr/>
    </dgm:pt>
    <dgm:pt modelId="{7521E9C0-7595-2948-B599-E7A4B803B665}" type="sibTrans" cxnId="{7941848F-4B13-B64E-9636-6E23C596A40F}">
      <dgm:prSet/>
      <dgm:spPr/>
    </dgm:pt>
    <dgm:pt modelId="{E286D3DD-6989-495D-BD98-EBFA0723860C}" type="pres">
      <dgm:prSet presAssocID="{984E8CCC-0F8C-4B4F-A24D-9F36562486A3}" presName="vert0" presStyleCnt="0">
        <dgm:presLayoutVars>
          <dgm:dir/>
          <dgm:animOne val="branch"/>
          <dgm:animLvl val="lvl"/>
        </dgm:presLayoutVars>
      </dgm:prSet>
      <dgm:spPr/>
    </dgm:pt>
    <dgm:pt modelId="{9BD90BAE-0009-45D1-BF49-51FB394F830D}" type="pres">
      <dgm:prSet presAssocID="{1F562F11-63CF-44C0-B712-2F83827BF9C8}" presName="thickLine" presStyleLbl="alignNode1" presStyleIdx="0" presStyleCnt="1"/>
      <dgm:spPr/>
    </dgm:pt>
    <dgm:pt modelId="{4A28B976-28A3-48FD-9355-D13EB681C68A}" type="pres">
      <dgm:prSet presAssocID="{1F562F11-63CF-44C0-B712-2F83827BF9C8}" presName="horz1" presStyleCnt="0"/>
      <dgm:spPr/>
    </dgm:pt>
    <dgm:pt modelId="{549998D2-9DD2-4CDE-AE9E-BB2C9C8E3A69}" type="pres">
      <dgm:prSet presAssocID="{1F562F11-63CF-44C0-B712-2F83827BF9C8}" presName="tx1" presStyleLbl="revTx" presStyleIdx="0" presStyleCnt="6"/>
      <dgm:spPr/>
    </dgm:pt>
    <dgm:pt modelId="{48A101C8-3A79-4211-A72A-20B2283F1DCF}" type="pres">
      <dgm:prSet presAssocID="{1F562F11-63CF-44C0-B712-2F83827BF9C8}" presName="vert1" presStyleCnt="0"/>
      <dgm:spPr/>
    </dgm:pt>
    <dgm:pt modelId="{0E7DEF8A-226C-4054-AADA-56250A39C84B}" type="pres">
      <dgm:prSet presAssocID="{E2F96F0D-DA5D-4032-A4E6-AAC189CB2B0D}" presName="vertSpace2a" presStyleCnt="0"/>
      <dgm:spPr/>
    </dgm:pt>
    <dgm:pt modelId="{10D46E90-294F-484F-9576-F3DD39AB1755}" type="pres">
      <dgm:prSet presAssocID="{E2F96F0D-DA5D-4032-A4E6-AAC189CB2B0D}" presName="horz2" presStyleCnt="0"/>
      <dgm:spPr/>
    </dgm:pt>
    <dgm:pt modelId="{4B0D7D21-5043-41BC-AEE6-192CE156E95E}" type="pres">
      <dgm:prSet presAssocID="{E2F96F0D-DA5D-4032-A4E6-AAC189CB2B0D}" presName="horzSpace2" presStyleCnt="0"/>
      <dgm:spPr/>
    </dgm:pt>
    <dgm:pt modelId="{9A3236AA-B21A-42F9-9A7A-4C205A2B5254}" type="pres">
      <dgm:prSet presAssocID="{E2F96F0D-DA5D-4032-A4E6-AAC189CB2B0D}" presName="tx2" presStyleLbl="revTx" presStyleIdx="1" presStyleCnt="6"/>
      <dgm:spPr/>
    </dgm:pt>
    <dgm:pt modelId="{A619FD60-4422-437E-B008-FBE1245E6195}" type="pres">
      <dgm:prSet presAssocID="{E2F96F0D-DA5D-4032-A4E6-AAC189CB2B0D}" presName="vert2" presStyleCnt="0"/>
      <dgm:spPr/>
    </dgm:pt>
    <dgm:pt modelId="{6EA217BF-D405-4DB7-816C-8102C17DC808}" type="pres">
      <dgm:prSet presAssocID="{E2F96F0D-DA5D-4032-A4E6-AAC189CB2B0D}" presName="thinLine2b" presStyleLbl="callout" presStyleIdx="0" presStyleCnt="5"/>
      <dgm:spPr/>
    </dgm:pt>
    <dgm:pt modelId="{87461DE2-6F85-4ED9-B191-265CFE9FBB90}" type="pres">
      <dgm:prSet presAssocID="{E2F96F0D-DA5D-4032-A4E6-AAC189CB2B0D}" presName="vertSpace2b" presStyleCnt="0"/>
      <dgm:spPr/>
    </dgm:pt>
    <dgm:pt modelId="{0A2E301B-9101-4C7C-AA56-15708FE2C976}" type="pres">
      <dgm:prSet presAssocID="{D31C8AD9-FFBD-4389-994C-D6AAE7031438}" presName="horz2" presStyleCnt="0"/>
      <dgm:spPr/>
    </dgm:pt>
    <dgm:pt modelId="{46F51752-168B-438A-9852-685D05302098}" type="pres">
      <dgm:prSet presAssocID="{D31C8AD9-FFBD-4389-994C-D6AAE7031438}" presName="horzSpace2" presStyleCnt="0"/>
      <dgm:spPr/>
    </dgm:pt>
    <dgm:pt modelId="{727E517D-BCD5-4E26-A945-10A5BDC38D01}" type="pres">
      <dgm:prSet presAssocID="{D31C8AD9-FFBD-4389-994C-D6AAE7031438}" presName="tx2" presStyleLbl="revTx" presStyleIdx="2" presStyleCnt="6"/>
      <dgm:spPr/>
    </dgm:pt>
    <dgm:pt modelId="{10275855-0F7C-43AC-93E2-1994E39D5A02}" type="pres">
      <dgm:prSet presAssocID="{D31C8AD9-FFBD-4389-994C-D6AAE7031438}" presName="vert2" presStyleCnt="0"/>
      <dgm:spPr/>
    </dgm:pt>
    <dgm:pt modelId="{D36EEF73-47B7-42D6-B49F-4F30BE89C18E}" type="pres">
      <dgm:prSet presAssocID="{D31C8AD9-FFBD-4389-994C-D6AAE7031438}" presName="thinLine2b" presStyleLbl="callout" presStyleIdx="1" presStyleCnt="5"/>
      <dgm:spPr/>
    </dgm:pt>
    <dgm:pt modelId="{97CB9243-E78D-4787-A5D4-ED5562395A95}" type="pres">
      <dgm:prSet presAssocID="{D31C8AD9-FFBD-4389-994C-D6AAE7031438}" presName="vertSpace2b" presStyleCnt="0"/>
      <dgm:spPr/>
    </dgm:pt>
    <dgm:pt modelId="{75D3E145-E00D-D447-89A0-2C9C9CEAF88A}" type="pres">
      <dgm:prSet presAssocID="{DECB0FA0-A5A4-3D43-8BFC-24CC8DAD15A7}" presName="horz2" presStyleCnt="0"/>
      <dgm:spPr/>
    </dgm:pt>
    <dgm:pt modelId="{8D3634F9-B294-F34C-9148-CF403995CED9}" type="pres">
      <dgm:prSet presAssocID="{DECB0FA0-A5A4-3D43-8BFC-24CC8DAD15A7}" presName="horzSpace2" presStyleCnt="0"/>
      <dgm:spPr/>
    </dgm:pt>
    <dgm:pt modelId="{9EFF33BF-D581-0D44-A4F0-BBAB5ED49403}" type="pres">
      <dgm:prSet presAssocID="{DECB0FA0-A5A4-3D43-8BFC-24CC8DAD15A7}" presName="tx2" presStyleLbl="revTx" presStyleIdx="3" presStyleCnt="6"/>
      <dgm:spPr/>
    </dgm:pt>
    <dgm:pt modelId="{6C26227F-5AEE-F946-BCA2-E1BA4E6F005D}" type="pres">
      <dgm:prSet presAssocID="{DECB0FA0-A5A4-3D43-8BFC-24CC8DAD15A7}" presName="vert2" presStyleCnt="0"/>
      <dgm:spPr/>
    </dgm:pt>
    <dgm:pt modelId="{E361AD1D-84AB-5443-BC3B-28A3DBA671BC}" type="pres">
      <dgm:prSet presAssocID="{DECB0FA0-A5A4-3D43-8BFC-24CC8DAD15A7}" presName="thinLine2b" presStyleLbl="callout" presStyleIdx="2" presStyleCnt="5"/>
      <dgm:spPr/>
    </dgm:pt>
    <dgm:pt modelId="{8EACC7AB-2A60-9944-8097-1E44CCFC2D5F}" type="pres">
      <dgm:prSet presAssocID="{DECB0FA0-A5A4-3D43-8BFC-24CC8DAD15A7}" presName="vertSpace2b" presStyleCnt="0"/>
      <dgm:spPr/>
    </dgm:pt>
    <dgm:pt modelId="{D27A4A0B-0C33-AA41-8607-7006FBEA716A}" type="pres">
      <dgm:prSet presAssocID="{94E37376-94A4-C44A-BAA2-FEE0EEEADD67}" presName="horz2" presStyleCnt="0"/>
      <dgm:spPr/>
    </dgm:pt>
    <dgm:pt modelId="{D4FAA541-C346-7B40-AFF5-BB262E3A2F81}" type="pres">
      <dgm:prSet presAssocID="{94E37376-94A4-C44A-BAA2-FEE0EEEADD67}" presName="horzSpace2" presStyleCnt="0"/>
      <dgm:spPr/>
    </dgm:pt>
    <dgm:pt modelId="{F27514E5-B277-4943-8A5C-99E11C38F78A}" type="pres">
      <dgm:prSet presAssocID="{94E37376-94A4-C44A-BAA2-FEE0EEEADD67}" presName="tx2" presStyleLbl="revTx" presStyleIdx="4" presStyleCnt="6"/>
      <dgm:spPr/>
    </dgm:pt>
    <dgm:pt modelId="{71DDD9A6-756E-CF40-8851-6CFC1EF68C1B}" type="pres">
      <dgm:prSet presAssocID="{94E37376-94A4-C44A-BAA2-FEE0EEEADD67}" presName="vert2" presStyleCnt="0"/>
      <dgm:spPr/>
    </dgm:pt>
    <dgm:pt modelId="{C157CD89-5FCF-5B4B-AB3F-D6D5976033B8}" type="pres">
      <dgm:prSet presAssocID="{94E37376-94A4-C44A-BAA2-FEE0EEEADD67}" presName="thinLine2b" presStyleLbl="callout" presStyleIdx="3" presStyleCnt="5"/>
      <dgm:spPr/>
    </dgm:pt>
    <dgm:pt modelId="{996D4965-BA26-F34F-A40B-615AB6773A99}" type="pres">
      <dgm:prSet presAssocID="{94E37376-94A4-C44A-BAA2-FEE0EEEADD67}" presName="vertSpace2b" presStyleCnt="0"/>
      <dgm:spPr/>
    </dgm:pt>
    <dgm:pt modelId="{E1DDA2CC-4FB9-D247-82EC-D66F70451D4B}" type="pres">
      <dgm:prSet presAssocID="{832314F5-CEF4-FE4F-8876-365EA2B44E6E}" presName="horz2" presStyleCnt="0"/>
      <dgm:spPr/>
    </dgm:pt>
    <dgm:pt modelId="{EF35BDAE-2BBC-BD42-A9AC-4A004B702D34}" type="pres">
      <dgm:prSet presAssocID="{832314F5-CEF4-FE4F-8876-365EA2B44E6E}" presName="horzSpace2" presStyleCnt="0"/>
      <dgm:spPr/>
    </dgm:pt>
    <dgm:pt modelId="{5DBE6719-E887-1B47-8A8D-72779B1245FD}" type="pres">
      <dgm:prSet presAssocID="{832314F5-CEF4-FE4F-8876-365EA2B44E6E}" presName="tx2" presStyleLbl="revTx" presStyleIdx="5" presStyleCnt="6"/>
      <dgm:spPr/>
    </dgm:pt>
    <dgm:pt modelId="{D1272043-3537-1643-A5B5-41D1FD274DDD}" type="pres">
      <dgm:prSet presAssocID="{832314F5-CEF4-FE4F-8876-365EA2B44E6E}" presName="vert2" presStyleCnt="0"/>
      <dgm:spPr/>
    </dgm:pt>
    <dgm:pt modelId="{2A2CCD8F-7A3E-344E-88B7-94E35E06BD22}" type="pres">
      <dgm:prSet presAssocID="{832314F5-CEF4-FE4F-8876-365EA2B44E6E}" presName="thinLine2b" presStyleLbl="callout" presStyleIdx="4" presStyleCnt="5"/>
      <dgm:spPr/>
    </dgm:pt>
    <dgm:pt modelId="{1E771B0C-7004-7145-8C0A-54904112BB6C}" type="pres">
      <dgm:prSet presAssocID="{832314F5-CEF4-FE4F-8876-365EA2B44E6E}" presName="vertSpace2b" presStyleCnt="0"/>
      <dgm:spPr/>
    </dgm:pt>
  </dgm:ptLst>
  <dgm:cxnLst>
    <dgm:cxn modelId="{A182AD17-315E-6745-99BB-38854EA7C25E}" type="presOf" srcId="{DECB0FA0-A5A4-3D43-8BFC-24CC8DAD15A7}" destId="{9EFF33BF-D581-0D44-A4F0-BBAB5ED49403}" srcOrd="0" destOrd="0" presId="urn:microsoft.com/office/officeart/2008/layout/LinedList"/>
    <dgm:cxn modelId="{2CC0D925-EC08-4D11-93AA-732E897F107F}" type="presOf" srcId="{D31C8AD9-FFBD-4389-994C-D6AAE7031438}" destId="{727E517D-BCD5-4E26-A945-10A5BDC38D01}" srcOrd="0" destOrd="0" presId="urn:microsoft.com/office/officeart/2008/layout/LinedList"/>
    <dgm:cxn modelId="{3413174A-5A08-FD4B-B14A-978999A88CBC}" type="presOf" srcId="{94E37376-94A4-C44A-BAA2-FEE0EEEADD67}" destId="{F27514E5-B277-4943-8A5C-99E11C38F78A}" srcOrd="0" destOrd="0" presId="urn:microsoft.com/office/officeart/2008/layout/LinedList"/>
    <dgm:cxn modelId="{5A22388E-8ECB-4EC1-B015-1D7B9D40D8EF}" type="presOf" srcId="{E2F96F0D-DA5D-4032-A4E6-AAC189CB2B0D}" destId="{9A3236AA-B21A-42F9-9A7A-4C205A2B5254}" srcOrd="0" destOrd="0" presId="urn:microsoft.com/office/officeart/2008/layout/LinedList"/>
    <dgm:cxn modelId="{7941848F-4B13-B64E-9636-6E23C596A40F}" srcId="{1F562F11-63CF-44C0-B712-2F83827BF9C8}" destId="{832314F5-CEF4-FE4F-8876-365EA2B44E6E}" srcOrd="4" destOrd="0" parTransId="{713D1C19-FED5-BD4C-9923-C3127E1C9476}" sibTransId="{7521E9C0-7595-2948-B599-E7A4B803B665}"/>
    <dgm:cxn modelId="{580BE296-2747-4E88-BEB0-17359C5FA641}" srcId="{984E8CCC-0F8C-4B4F-A24D-9F36562486A3}" destId="{1F562F11-63CF-44C0-B712-2F83827BF9C8}" srcOrd="0" destOrd="0" parTransId="{FE72879C-967D-46A3-AC64-524B284FEF59}" sibTransId="{49BCC74E-CC8E-4B94-8051-AB53A1285E8A}"/>
    <dgm:cxn modelId="{0140EAAB-3348-4E1F-A1A3-F18A2A96EC1B}" type="presOf" srcId="{1F562F11-63CF-44C0-B712-2F83827BF9C8}" destId="{549998D2-9DD2-4CDE-AE9E-BB2C9C8E3A69}" srcOrd="0" destOrd="0" presId="urn:microsoft.com/office/officeart/2008/layout/LinedList"/>
    <dgm:cxn modelId="{2A792CB5-73BF-4E96-A118-A1E670749CAF}" srcId="{1F562F11-63CF-44C0-B712-2F83827BF9C8}" destId="{E2F96F0D-DA5D-4032-A4E6-AAC189CB2B0D}" srcOrd="0" destOrd="0" parTransId="{00772145-6EDA-4C0C-93BE-C8CCC346EFAA}" sibTransId="{649E1912-5752-419B-A148-0293BA7E36DF}"/>
    <dgm:cxn modelId="{8CB8A5B9-8549-4375-8B6E-420EA044A93A}" type="presOf" srcId="{984E8CCC-0F8C-4B4F-A24D-9F36562486A3}" destId="{E286D3DD-6989-495D-BD98-EBFA0723860C}" srcOrd="0" destOrd="0" presId="urn:microsoft.com/office/officeart/2008/layout/LinedList"/>
    <dgm:cxn modelId="{E2499EBD-2177-F14B-BFB7-D4369EA039C1}" type="presOf" srcId="{832314F5-CEF4-FE4F-8876-365EA2B44E6E}" destId="{5DBE6719-E887-1B47-8A8D-72779B1245FD}" srcOrd="0" destOrd="0" presId="urn:microsoft.com/office/officeart/2008/layout/LinedList"/>
    <dgm:cxn modelId="{293583CF-1213-1445-8969-71C1312673A5}" srcId="{1F562F11-63CF-44C0-B712-2F83827BF9C8}" destId="{94E37376-94A4-C44A-BAA2-FEE0EEEADD67}" srcOrd="3" destOrd="0" parTransId="{75AEDF77-C29D-DD48-89C0-8586FB7DB76E}" sibTransId="{17222583-413C-8C44-995E-23F12901FB0E}"/>
    <dgm:cxn modelId="{35D099E2-D0FB-D946-AB92-5F6DA011E735}" srcId="{1F562F11-63CF-44C0-B712-2F83827BF9C8}" destId="{DECB0FA0-A5A4-3D43-8BFC-24CC8DAD15A7}" srcOrd="2" destOrd="0" parTransId="{3F088448-0831-1842-B36A-0EC59E18A331}" sibTransId="{6F0F9619-9C76-4A4C-B640-C6C0AEF16988}"/>
    <dgm:cxn modelId="{130E7EFD-F775-46E3-BF9B-204C2504DAF5}" srcId="{1F562F11-63CF-44C0-B712-2F83827BF9C8}" destId="{D31C8AD9-FFBD-4389-994C-D6AAE7031438}" srcOrd="1" destOrd="0" parTransId="{94D65A6F-6A70-44E8-B404-C0B9C3E35720}" sibTransId="{F65897A3-BB6D-4018-A639-876A24C75DA8}"/>
    <dgm:cxn modelId="{2A808F2F-2CEC-4A40-A63E-AE80FC162C4F}" type="presParOf" srcId="{E286D3DD-6989-495D-BD98-EBFA0723860C}" destId="{9BD90BAE-0009-45D1-BF49-51FB394F830D}" srcOrd="0" destOrd="0" presId="urn:microsoft.com/office/officeart/2008/layout/LinedList"/>
    <dgm:cxn modelId="{09C6B7CA-38C3-4243-85EE-85A0C3CD3651}" type="presParOf" srcId="{E286D3DD-6989-495D-BD98-EBFA0723860C}" destId="{4A28B976-28A3-48FD-9355-D13EB681C68A}" srcOrd="1" destOrd="0" presId="urn:microsoft.com/office/officeart/2008/layout/LinedList"/>
    <dgm:cxn modelId="{360B208F-96B0-44AD-AB47-18EC6C6B271E}" type="presParOf" srcId="{4A28B976-28A3-48FD-9355-D13EB681C68A}" destId="{549998D2-9DD2-4CDE-AE9E-BB2C9C8E3A69}" srcOrd="0" destOrd="0" presId="urn:microsoft.com/office/officeart/2008/layout/LinedList"/>
    <dgm:cxn modelId="{9D38C096-36B8-4769-9663-9C068A152AAB}" type="presParOf" srcId="{4A28B976-28A3-48FD-9355-D13EB681C68A}" destId="{48A101C8-3A79-4211-A72A-20B2283F1DCF}" srcOrd="1" destOrd="0" presId="urn:microsoft.com/office/officeart/2008/layout/LinedList"/>
    <dgm:cxn modelId="{68C47B5F-C9EF-45B0-BE60-7CEE9C7D1839}" type="presParOf" srcId="{48A101C8-3A79-4211-A72A-20B2283F1DCF}" destId="{0E7DEF8A-226C-4054-AADA-56250A39C84B}" srcOrd="0" destOrd="0" presId="urn:microsoft.com/office/officeart/2008/layout/LinedList"/>
    <dgm:cxn modelId="{0A50FE59-77CA-4167-911E-567456380F05}" type="presParOf" srcId="{48A101C8-3A79-4211-A72A-20B2283F1DCF}" destId="{10D46E90-294F-484F-9576-F3DD39AB1755}" srcOrd="1" destOrd="0" presId="urn:microsoft.com/office/officeart/2008/layout/LinedList"/>
    <dgm:cxn modelId="{6932D4AB-2DF0-4B15-B1DD-BA7ECB63438E}" type="presParOf" srcId="{10D46E90-294F-484F-9576-F3DD39AB1755}" destId="{4B0D7D21-5043-41BC-AEE6-192CE156E95E}" srcOrd="0" destOrd="0" presId="urn:microsoft.com/office/officeart/2008/layout/LinedList"/>
    <dgm:cxn modelId="{3F6F372E-4433-440C-A9EF-46EB1E4E6657}" type="presParOf" srcId="{10D46E90-294F-484F-9576-F3DD39AB1755}" destId="{9A3236AA-B21A-42F9-9A7A-4C205A2B5254}" srcOrd="1" destOrd="0" presId="urn:microsoft.com/office/officeart/2008/layout/LinedList"/>
    <dgm:cxn modelId="{D14AC860-4ED2-4518-B9A3-52EABFDA5072}" type="presParOf" srcId="{10D46E90-294F-484F-9576-F3DD39AB1755}" destId="{A619FD60-4422-437E-B008-FBE1245E6195}" srcOrd="2" destOrd="0" presId="urn:microsoft.com/office/officeart/2008/layout/LinedList"/>
    <dgm:cxn modelId="{1916281E-4C94-4A7D-8E3D-A419828DEC2B}" type="presParOf" srcId="{48A101C8-3A79-4211-A72A-20B2283F1DCF}" destId="{6EA217BF-D405-4DB7-816C-8102C17DC808}" srcOrd="2" destOrd="0" presId="urn:microsoft.com/office/officeart/2008/layout/LinedList"/>
    <dgm:cxn modelId="{759F77E6-222C-456F-8318-F48018213621}" type="presParOf" srcId="{48A101C8-3A79-4211-A72A-20B2283F1DCF}" destId="{87461DE2-6F85-4ED9-B191-265CFE9FBB90}" srcOrd="3" destOrd="0" presId="urn:microsoft.com/office/officeart/2008/layout/LinedList"/>
    <dgm:cxn modelId="{229051B4-FA93-4D56-8939-8B046977E0BD}" type="presParOf" srcId="{48A101C8-3A79-4211-A72A-20B2283F1DCF}" destId="{0A2E301B-9101-4C7C-AA56-15708FE2C976}" srcOrd="4" destOrd="0" presId="urn:microsoft.com/office/officeart/2008/layout/LinedList"/>
    <dgm:cxn modelId="{2448FC0D-5182-45CB-AF0B-F6AFE5AA369F}" type="presParOf" srcId="{0A2E301B-9101-4C7C-AA56-15708FE2C976}" destId="{46F51752-168B-438A-9852-685D05302098}" srcOrd="0" destOrd="0" presId="urn:microsoft.com/office/officeart/2008/layout/LinedList"/>
    <dgm:cxn modelId="{1EE3AC90-5469-40DA-B54E-F6A1359B98AD}" type="presParOf" srcId="{0A2E301B-9101-4C7C-AA56-15708FE2C976}" destId="{727E517D-BCD5-4E26-A945-10A5BDC38D01}" srcOrd="1" destOrd="0" presId="urn:microsoft.com/office/officeart/2008/layout/LinedList"/>
    <dgm:cxn modelId="{507E163E-4F79-46E9-B002-B1AE51AB7F17}" type="presParOf" srcId="{0A2E301B-9101-4C7C-AA56-15708FE2C976}" destId="{10275855-0F7C-43AC-93E2-1994E39D5A02}" srcOrd="2" destOrd="0" presId="urn:microsoft.com/office/officeart/2008/layout/LinedList"/>
    <dgm:cxn modelId="{568A095E-FB45-4471-92B0-EF064DE1A7D3}" type="presParOf" srcId="{48A101C8-3A79-4211-A72A-20B2283F1DCF}" destId="{D36EEF73-47B7-42D6-B49F-4F30BE89C18E}" srcOrd="5" destOrd="0" presId="urn:microsoft.com/office/officeart/2008/layout/LinedList"/>
    <dgm:cxn modelId="{3555FBCA-DA95-4579-B74A-F020346F4267}" type="presParOf" srcId="{48A101C8-3A79-4211-A72A-20B2283F1DCF}" destId="{97CB9243-E78D-4787-A5D4-ED5562395A95}" srcOrd="6" destOrd="0" presId="urn:microsoft.com/office/officeart/2008/layout/LinedList"/>
    <dgm:cxn modelId="{BFBFA09F-D349-5C4F-ABD4-CD7E3360829A}" type="presParOf" srcId="{48A101C8-3A79-4211-A72A-20B2283F1DCF}" destId="{75D3E145-E00D-D447-89A0-2C9C9CEAF88A}" srcOrd="7" destOrd="0" presId="urn:microsoft.com/office/officeart/2008/layout/LinedList"/>
    <dgm:cxn modelId="{743923DB-CC5C-EE4F-BCBF-FC45DE6AB178}" type="presParOf" srcId="{75D3E145-E00D-D447-89A0-2C9C9CEAF88A}" destId="{8D3634F9-B294-F34C-9148-CF403995CED9}" srcOrd="0" destOrd="0" presId="urn:microsoft.com/office/officeart/2008/layout/LinedList"/>
    <dgm:cxn modelId="{910F253E-6B78-7146-AAA6-B15646D3E50E}" type="presParOf" srcId="{75D3E145-E00D-D447-89A0-2C9C9CEAF88A}" destId="{9EFF33BF-D581-0D44-A4F0-BBAB5ED49403}" srcOrd="1" destOrd="0" presId="urn:microsoft.com/office/officeart/2008/layout/LinedList"/>
    <dgm:cxn modelId="{9B51219C-7CF2-5542-B1EF-39D9606B984E}" type="presParOf" srcId="{75D3E145-E00D-D447-89A0-2C9C9CEAF88A}" destId="{6C26227F-5AEE-F946-BCA2-E1BA4E6F005D}" srcOrd="2" destOrd="0" presId="urn:microsoft.com/office/officeart/2008/layout/LinedList"/>
    <dgm:cxn modelId="{C0AF37A5-2E27-2D46-B47A-E765AE4F20D7}" type="presParOf" srcId="{48A101C8-3A79-4211-A72A-20B2283F1DCF}" destId="{E361AD1D-84AB-5443-BC3B-28A3DBA671BC}" srcOrd="8" destOrd="0" presId="urn:microsoft.com/office/officeart/2008/layout/LinedList"/>
    <dgm:cxn modelId="{2E277BE8-95D6-944B-8D74-69CAB3F87CE1}" type="presParOf" srcId="{48A101C8-3A79-4211-A72A-20B2283F1DCF}" destId="{8EACC7AB-2A60-9944-8097-1E44CCFC2D5F}" srcOrd="9" destOrd="0" presId="urn:microsoft.com/office/officeart/2008/layout/LinedList"/>
    <dgm:cxn modelId="{092117FD-41D5-ED43-A829-55F9FB4D1F2F}" type="presParOf" srcId="{48A101C8-3A79-4211-A72A-20B2283F1DCF}" destId="{D27A4A0B-0C33-AA41-8607-7006FBEA716A}" srcOrd="10" destOrd="0" presId="urn:microsoft.com/office/officeart/2008/layout/LinedList"/>
    <dgm:cxn modelId="{1B60397D-6A79-AC46-A83A-31E5C6D9C8DF}" type="presParOf" srcId="{D27A4A0B-0C33-AA41-8607-7006FBEA716A}" destId="{D4FAA541-C346-7B40-AFF5-BB262E3A2F81}" srcOrd="0" destOrd="0" presId="urn:microsoft.com/office/officeart/2008/layout/LinedList"/>
    <dgm:cxn modelId="{49FCF8D6-AE9D-EE40-AA65-717AE03D49A3}" type="presParOf" srcId="{D27A4A0B-0C33-AA41-8607-7006FBEA716A}" destId="{F27514E5-B277-4943-8A5C-99E11C38F78A}" srcOrd="1" destOrd="0" presId="urn:microsoft.com/office/officeart/2008/layout/LinedList"/>
    <dgm:cxn modelId="{0ED2CAE8-1ACD-974F-9D4C-FFCE8182F4B4}" type="presParOf" srcId="{D27A4A0B-0C33-AA41-8607-7006FBEA716A}" destId="{71DDD9A6-756E-CF40-8851-6CFC1EF68C1B}" srcOrd="2" destOrd="0" presId="urn:microsoft.com/office/officeart/2008/layout/LinedList"/>
    <dgm:cxn modelId="{0C76D3D2-013A-3240-B449-159FC7953A16}" type="presParOf" srcId="{48A101C8-3A79-4211-A72A-20B2283F1DCF}" destId="{C157CD89-5FCF-5B4B-AB3F-D6D5976033B8}" srcOrd="11" destOrd="0" presId="urn:microsoft.com/office/officeart/2008/layout/LinedList"/>
    <dgm:cxn modelId="{F62BB054-252F-C449-A769-6C9C0D0EA7E0}" type="presParOf" srcId="{48A101C8-3A79-4211-A72A-20B2283F1DCF}" destId="{996D4965-BA26-F34F-A40B-615AB6773A99}" srcOrd="12" destOrd="0" presId="urn:microsoft.com/office/officeart/2008/layout/LinedList"/>
    <dgm:cxn modelId="{A934962E-8F9C-EA40-8AC7-22C51C0FB64C}" type="presParOf" srcId="{48A101C8-3A79-4211-A72A-20B2283F1DCF}" destId="{E1DDA2CC-4FB9-D247-82EC-D66F70451D4B}" srcOrd="13" destOrd="0" presId="urn:microsoft.com/office/officeart/2008/layout/LinedList"/>
    <dgm:cxn modelId="{550A0520-A5F5-014D-B0BC-E9228424B3EC}" type="presParOf" srcId="{E1DDA2CC-4FB9-D247-82EC-D66F70451D4B}" destId="{EF35BDAE-2BBC-BD42-A9AC-4A004B702D34}" srcOrd="0" destOrd="0" presId="urn:microsoft.com/office/officeart/2008/layout/LinedList"/>
    <dgm:cxn modelId="{F98C3F68-5507-9C4F-B34C-3C952F0D72C1}" type="presParOf" srcId="{E1DDA2CC-4FB9-D247-82EC-D66F70451D4B}" destId="{5DBE6719-E887-1B47-8A8D-72779B1245FD}" srcOrd="1" destOrd="0" presId="urn:microsoft.com/office/officeart/2008/layout/LinedList"/>
    <dgm:cxn modelId="{B7CC6FEF-2452-E949-95D1-D373AAA9A7DA}" type="presParOf" srcId="{E1DDA2CC-4FB9-D247-82EC-D66F70451D4B}" destId="{D1272043-3537-1643-A5B5-41D1FD274DDD}" srcOrd="2" destOrd="0" presId="urn:microsoft.com/office/officeart/2008/layout/LinedList"/>
    <dgm:cxn modelId="{1A420C87-25F1-D543-9DC9-BB3C66BF5BFC}" type="presParOf" srcId="{48A101C8-3A79-4211-A72A-20B2283F1DCF}" destId="{2A2CCD8F-7A3E-344E-88B7-94E35E06BD22}" srcOrd="14" destOrd="0" presId="urn:microsoft.com/office/officeart/2008/layout/LinedList"/>
    <dgm:cxn modelId="{6F3F9864-299E-8A49-8C48-66F553A660D8}" type="presParOf" srcId="{48A101C8-3A79-4211-A72A-20B2283F1DCF}" destId="{1E771B0C-7004-7145-8C0A-54904112BB6C}"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80FA164-D099-4487-8488-CC2B40BBA241}" type="doc">
      <dgm:prSet loTypeId="urn:microsoft.com/office/officeart/2005/8/layout/rings+Icon" loCatId="relationship" qsTypeId="urn:microsoft.com/office/officeart/2005/8/quickstyle/3d3" qsCatId="3D" csTypeId="urn:microsoft.com/office/officeart/2005/8/colors/accent0_3" csCatId="mainScheme" phldr="1"/>
      <dgm:spPr/>
    </dgm:pt>
    <dgm:pt modelId="{4CF6F3C6-FC11-4D50-8499-CB84256652FD}">
      <dgm:prSet phldrT="[Text]"/>
      <dgm:spPr/>
      <dgm:t>
        <a:bodyPr/>
        <a:lstStyle/>
        <a:p>
          <a:r>
            <a:rPr lang="en-IN" dirty="0"/>
            <a:t>Business Ethics</a:t>
          </a:r>
        </a:p>
      </dgm:t>
    </dgm:pt>
    <dgm:pt modelId="{8AC5D9BB-A6D0-4970-A2F7-974CFCEEACA3}" type="parTrans" cxnId="{692ED404-6928-4A5F-A7F7-A439A21E9D12}">
      <dgm:prSet/>
      <dgm:spPr/>
      <dgm:t>
        <a:bodyPr/>
        <a:lstStyle/>
        <a:p>
          <a:endParaRPr lang="en-IN"/>
        </a:p>
      </dgm:t>
    </dgm:pt>
    <dgm:pt modelId="{7F3DF8D5-B1E8-4D90-9B43-8D0E3598BAEC}" type="sibTrans" cxnId="{692ED404-6928-4A5F-A7F7-A439A21E9D12}">
      <dgm:prSet/>
      <dgm:spPr/>
      <dgm:t>
        <a:bodyPr/>
        <a:lstStyle/>
        <a:p>
          <a:endParaRPr lang="en-IN"/>
        </a:p>
      </dgm:t>
    </dgm:pt>
    <dgm:pt modelId="{A3DC05CA-BB3E-49C6-9E74-09B4F7A5F25C}">
      <dgm:prSet phldrT="[Text]"/>
      <dgm:spPr/>
      <dgm:t>
        <a:bodyPr/>
        <a:lstStyle/>
        <a:p>
          <a:r>
            <a:rPr lang="en-IN" dirty="0"/>
            <a:t>Corporate Social Responsibility</a:t>
          </a:r>
        </a:p>
      </dgm:t>
    </dgm:pt>
    <dgm:pt modelId="{5F4CF067-6501-452A-BE44-F0F1DB3BBFF5}" type="parTrans" cxnId="{D1E8BC5D-3C80-4E28-9E6D-7F6B61A87E49}">
      <dgm:prSet/>
      <dgm:spPr/>
      <dgm:t>
        <a:bodyPr/>
        <a:lstStyle/>
        <a:p>
          <a:endParaRPr lang="en-IN"/>
        </a:p>
      </dgm:t>
    </dgm:pt>
    <dgm:pt modelId="{9278ACFD-C09D-4DEB-A264-1354E317D43F}" type="sibTrans" cxnId="{D1E8BC5D-3C80-4E28-9E6D-7F6B61A87E49}">
      <dgm:prSet/>
      <dgm:spPr/>
      <dgm:t>
        <a:bodyPr/>
        <a:lstStyle/>
        <a:p>
          <a:endParaRPr lang="en-IN"/>
        </a:p>
      </dgm:t>
    </dgm:pt>
    <dgm:pt modelId="{59FC95E3-0A23-4719-B5ED-B63957C891F9}">
      <dgm:prSet phldrT="[Text]"/>
      <dgm:spPr/>
      <dgm:t>
        <a:bodyPr/>
        <a:lstStyle/>
        <a:p>
          <a:r>
            <a:rPr lang="en-IN" dirty="0"/>
            <a:t>Corporate Governance</a:t>
          </a:r>
        </a:p>
      </dgm:t>
    </dgm:pt>
    <dgm:pt modelId="{4466B1F9-851D-4DD4-BB6C-7331810F0535}" type="parTrans" cxnId="{A9D53B51-6465-4EAD-B5AB-CB906E161C6B}">
      <dgm:prSet/>
      <dgm:spPr/>
      <dgm:t>
        <a:bodyPr/>
        <a:lstStyle/>
        <a:p>
          <a:endParaRPr lang="en-IN"/>
        </a:p>
      </dgm:t>
    </dgm:pt>
    <dgm:pt modelId="{780DB75B-1F66-48BC-9CF2-6844C8887115}" type="sibTrans" cxnId="{A9D53B51-6465-4EAD-B5AB-CB906E161C6B}">
      <dgm:prSet/>
      <dgm:spPr/>
      <dgm:t>
        <a:bodyPr/>
        <a:lstStyle/>
        <a:p>
          <a:endParaRPr lang="en-IN"/>
        </a:p>
      </dgm:t>
    </dgm:pt>
    <dgm:pt modelId="{E77A2B92-A395-42F9-BF18-34ECC4E0BF6C}" type="pres">
      <dgm:prSet presAssocID="{180FA164-D099-4487-8488-CC2B40BBA241}" presName="Name0" presStyleCnt="0">
        <dgm:presLayoutVars>
          <dgm:chMax val="7"/>
          <dgm:dir/>
          <dgm:resizeHandles val="exact"/>
        </dgm:presLayoutVars>
      </dgm:prSet>
      <dgm:spPr/>
    </dgm:pt>
    <dgm:pt modelId="{2BB580F5-AFE8-4672-86DB-F2A344238CCC}" type="pres">
      <dgm:prSet presAssocID="{180FA164-D099-4487-8488-CC2B40BBA241}" presName="ellipse1" presStyleLbl="vennNode1" presStyleIdx="0" presStyleCnt="3">
        <dgm:presLayoutVars>
          <dgm:bulletEnabled val="1"/>
        </dgm:presLayoutVars>
      </dgm:prSet>
      <dgm:spPr/>
    </dgm:pt>
    <dgm:pt modelId="{8AADEDBD-9923-4347-BA8E-068D811B7585}" type="pres">
      <dgm:prSet presAssocID="{180FA164-D099-4487-8488-CC2B40BBA241}" presName="ellipse2" presStyleLbl="vennNode1" presStyleIdx="1" presStyleCnt="3">
        <dgm:presLayoutVars>
          <dgm:bulletEnabled val="1"/>
        </dgm:presLayoutVars>
      </dgm:prSet>
      <dgm:spPr/>
    </dgm:pt>
    <dgm:pt modelId="{93953A59-E65B-4571-9924-36853B63ED74}" type="pres">
      <dgm:prSet presAssocID="{180FA164-D099-4487-8488-CC2B40BBA241}" presName="ellipse3" presStyleLbl="vennNode1" presStyleIdx="2" presStyleCnt="3">
        <dgm:presLayoutVars>
          <dgm:bulletEnabled val="1"/>
        </dgm:presLayoutVars>
      </dgm:prSet>
      <dgm:spPr/>
    </dgm:pt>
  </dgm:ptLst>
  <dgm:cxnLst>
    <dgm:cxn modelId="{692ED404-6928-4A5F-A7F7-A439A21E9D12}" srcId="{180FA164-D099-4487-8488-CC2B40BBA241}" destId="{4CF6F3C6-FC11-4D50-8499-CB84256652FD}" srcOrd="0" destOrd="0" parTransId="{8AC5D9BB-A6D0-4970-A2F7-974CFCEEACA3}" sibTransId="{7F3DF8D5-B1E8-4D90-9B43-8D0E3598BAEC}"/>
    <dgm:cxn modelId="{E45D701C-8C53-4D4C-9FB8-CAF39B45431B}" type="presOf" srcId="{4CF6F3C6-FC11-4D50-8499-CB84256652FD}" destId="{2BB580F5-AFE8-4672-86DB-F2A344238CCC}" srcOrd="0" destOrd="0" presId="urn:microsoft.com/office/officeart/2005/8/layout/rings+Icon"/>
    <dgm:cxn modelId="{D1E8BC5D-3C80-4E28-9E6D-7F6B61A87E49}" srcId="{180FA164-D099-4487-8488-CC2B40BBA241}" destId="{A3DC05CA-BB3E-49C6-9E74-09B4F7A5F25C}" srcOrd="1" destOrd="0" parTransId="{5F4CF067-6501-452A-BE44-F0F1DB3BBFF5}" sibTransId="{9278ACFD-C09D-4DEB-A264-1354E317D43F}"/>
    <dgm:cxn modelId="{A3A69442-568B-4056-9C17-DE4CA3508E05}" type="presOf" srcId="{180FA164-D099-4487-8488-CC2B40BBA241}" destId="{E77A2B92-A395-42F9-BF18-34ECC4E0BF6C}" srcOrd="0" destOrd="0" presId="urn:microsoft.com/office/officeart/2005/8/layout/rings+Icon"/>
    <dgm:cxn modelId="{56F4B863-928D-41E3-8EEB-CAB919E98DA9}" type="presOf" srcId="{59FC95E3-0A23-4719-B5ED-B63957C891F9}" destId="{93953A59-E65B-4571-9924-36853B63ED74}" srcOrd="0" destOrd="0" presId="urn:microsoft.com/office/officeart/2005/8/layout/rings+Icon"/>
    <dgm:cxn modelId="{A9D53B51-6465-4EAD-B5AB-CB906E161C6B}" srcId="{180FA164-D099-4487-8488-CC2B40BBA241}" destId="{59FC95E3-0A23-4719-B5ED-B63957C891F9}" srcOrd="2" destOrd="0" parTransId="{4466B1F9-851D-4DD4-BB6C-7331810F0535}" sibTransId="{780DB75B-1F66-48BC-9CF2-6844C8887115}"/>
    <dgm:cxn modelId="{30E999A5-CA5C-4FDF-A6F7-DF06D77F295A}" type="presOf" srcId="{A3DC05CA-BB3E-49C6-9E74-09B4F7A5F25C}" destId="{8AADEDBD-9923-4347-BA8E-068D811B7585}" srcOrd="0" destOrd="0" presId="urn:microsoft.com/office/officeart/2005/8/layout/rings+Icon"/>
    <dgm:cxn modelId="{532C70D7-266D-4AD4-83A4-0C9431393107}" type="presParOf" srcId="{E77A2B92-A395-42F9-BF18-34ECC4E0BF6C}" destId="{2BB580F5-AFE8-4672-86DB-F2A344238CCC}" srcOrd="0" destOrd="0" presId="urn:microsoft.com/office/officeart/2005/8/layout/rings+Icon"/>
    <dgm:cxn modelId="{DBB4616E-4462-4542-B74C-56F0256B6089}" type="presParOf" srcId="{E77A2B92-A395-42F9-BF18-34ECC4E0BF6C}" destId="{8AADEDBD-9923-4347-BA8E-068D811B7585}" srcOrd="1" destOrd="0" presId="urn:microsoft.com/office/officeart/2005/8/layout/rings+Icon"/>
    <dgm:cxn modelId="{A6B911B9-F73D-4A41-BB5C-7515303FF98A}" type="presParOf" srcId="{E77A2B92-A395-42F9-BF18-34ECC4E0BF6C}" destId="{93953A59-E65B-4571-9924-36853B63ED74}" srcOrd="2"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87F87D9-C2AE-4806-A9AD-4283E74B0678}" type="doc">
      <dgm:prSet loTypeId="urn:microsoft.com/office/officeart/2005/8/layout/matrix1" loCatId="matrix" qsTypeId="urn:microsoft.com/office/officeart/2005/8/quickstyle/simple2" qsCatId="simple" csTypeId="urn:microsoft.com/office/officeart/2005/8/colors/colorful3" csCatId="colorful" phldr="1"/>
      <dgm:spPr/>
      <dgm:t>
        <a:bodyPr/>
        <a:lstStyle/>
        <a:p>
          <a:endParaRPr lang="en-IN"/>
        </a:p>
      </dgm:t>
    </dgm:pt>
    <dgm:pt modelId="{B93D719F-C8DC-40E3-B1E0-D71A28BDAB3C}">
      <dgm:prSet/>
      <dgm:spPr/>
      <dgm:t>
        <a:bodyPr/>
        <a:lstStyle/>
        <a:p>
          <a:r>
            <a:rPr lang="en-IN" dirty="0"/>
            <a:t>CSR</a:t>
          </a:r>
        </a:p>
      </dgm:t>
    </dgm:pt>
    <dgm:pt modelId="{DC1A6349-57A9-4847-8A5C-DE09B0AC42E1}" type="parTrans" cxnId="{602C410A-A098-46DC-A8D9-2815C7F8C319}">
      <dgm:prSet/>
      <dgm:spPr/>
      <dgm:t>
        <a:bodyPr/>
        <a:lstStyle/>
        <a:p>
          <a:endParaRPr lang="en-IN"/>
        </a:p>
      </dgm:t>
    </dgm:pt>
    <dgm:pt modelId="{2318EBD1-D0DC-4490-AB69-ADA3DB76E2BD}" type="sibTrans" cxnId="{602C410A-A098-46DC-A8D9-2815C7F8C319}">
      <dgm:prSet/>
      <dgm:spPr/>
      <dgm:t>
        <a:bodyPr/>
        <a:lstStyle/>
        <a:p>
          <a:endParaRPr lang="en-IN"/>
        </a:p>
      </dgm:t>
    </dgm:pt>
    <dgm:pt modelId="{86426113-AF87-4A22-885F-ED6E2A08AB55}">
      <dgm:prSet/>
      <dgm:spPr/>
      <dgm:t>
        <a:bodyPr/>
        <a:lstStyle/>
        <a:p>
          <a:r>
            <a:rPr lang="en-US" b="0" i="0" dirty="0"/>
            <a:t>ecological product responsibility, consumer protection, customer interests </a:t>
          </a:r>
          <a:endParaRPr lang="en-IN" dirty="0"/>
        </a:p>
      </dgm:t>
    </dgm:pt>
    <dgm:pt modelId="{7946EC19-D682-4AF0-A17B-EF9EEBED4858}" type="parTrans" cxnId="{F7779D06-5272-484B-A1AD-C4CF1A672BD1}">
      <dgm:prSet/>
      <dgm:spPr/>
      <dgm:t>
        <a:bodyPr/>
        <a:lstStyle/>
        <a:p>
          <a:endParaRPr lang="en-IN"/>
        </a:p>
      </dgm:t>
    </dgm:pt>
    <dgm:pt modelId="{49A028BB-B498-4883-8E7E-F1D60808CE48}" type="sibTrans" cxnId="{F7779D06-5272-484B-A1AD-C4CF1A672BD1}">
      <dgm:prSet/>
      <dgm:spPr/>
      <dgm:t>
        <a:bodyPr/>
        <a:lstStyle/>
        <a:p>
          <a:endParaRPr lang="en-IN"/>
        </a:p>
      </dgm:t>
    </dgm:pt>
    <dgm:pt modelId="{E600A32F-2AD4-4A0A-9AAB-2C2763B8020C}">
      <dgm:prSet/>
      <dgm:spPr/>
      <dgm:t>
        <a:bodyPr/>
        <a:lstStyle/>
        <a:p>
          <a:r>
            <a:rPr lang="en-US" b="0" i="0" dirty="0"/>
            <a:t>Operation </a:t>
          </a:r>
          <a:endParaRPr lang="en-IN" dirty="0"/>
        </a:p>
      </dgm:t>
    </dgm:pt>
    <dgm:pt modelId="{EFB34D1F-4DC4-4596-832D-9F2046508752}" type="parTrans" cxnId="{C0FE8CA0-E40E-4E4B-8C9E-C8DC82889D27}">
      <dgm:prSet/>
      <dgm:spPr/>
      <dgm:t>
        <a:bodyPr/>
        <a:lstStyle/>
        <a:p>
          <a:endParaRPr lang="en-IN"/>
        </a:p>
      </dgm:t>
    </dgm:pt>
    <dgm:pt modelId="{C4AA7A0E-E023-4864-B201-1229225C1CD3}" type="sibTrans" cxnId="{C0FE8CA0-E40E-4E4B-8C9E-C8DC82889D27}">
      <dgm:prSet/>
      <dgm:spPr/>
      <dgm:t>
        <a:bodyPr/>
        <a:lstStyle/>
        <a:p>
          <a:endParaRPr lang="en-IN"/>
        </a:p>
      </dgm:t>
    </dgm:pt>
    <dgm:pt modelId="{EA95F8F2-D656-4BA5-A217-E62BA58A2636}">
      <dgm:prSet/>
      <dgm:spPr/>
      <dgm:t>
        <a:bodyPr/>
        <a:lstStyle/>
        <a:p>
          <a:r>
            <a:rPr lang="en-US" b="0" i="0" dirty="0"/>
            <a:t>environmental protection, employee interests</a:t>
          </a:r>
          <a:endParaRPr lang="en-IN" dirty="0"/>
        </a:p>
      </dgm:t>
    </dgm:pt>
    <dgm:pt modelId="{F5B75F9E-8367-4A4C-B24F-3762DDDCCAFC}" type="parTrans" cxnId="{5618FDF2-60B7-4CFD-B92D-0AE423490CFD}">
      <dgm:prSet/>
      <dgm:spPr/>
      <dgm:t>
        <a:bodyPr/>
        <a:lstStyle/>
        <a:p>
          <a:endParaRPr lang="en-IN"/>
        </a:p>
      </dgm:t>
    </dgm:pt>
    <dgm:pt modelId="{D1BCF9B6-EA0F-4C28-A59E-DBD27EBC26BD}" type="sibTrans" cxnId="{5618FDF2-60B7-4CFD-B92D-0AE423490CFD}">
      <dgm:prSet/>
      <dgm:spPr/>
      <dgm:t>
        <a:bodyPr/>
        <a:lstStyle/>
        <a:p>
          <a:endParaRPr lang="en-IN"/>
        </a:p>
      </dgm:t>
    </dgm:pt>
    <dgm:pt modelId="{CAD88E61-E1DA-4432-93F5-624F77126A36}">
      <dgm:prSet/>
      <dgm:spPr/>
      <dgm:t>
        <a:bodyPr/>
        <a:lstStyle/>
        <a:p>
          <a:r>
            <a:rPr lang="en-US" b="0" i="0" dirty="0"/>
            <a:t>fair trade practices, civic engagement </a:t>
          </a:r>
          <a:endParaRPr lang="en-IN" dirty="0"/>
        </a:p>
      </dgm:t>
    </dgm:pt>
    <dgm:pt modelId="{1609DB96-74BA-4CCA-8E7F-AC391D506A52}" type="parTrans" cxnId="{4DF5D8B9-38CE-44C5-B2A7-D7C2E17C7D12}">
      <dgm:prSet/>
      <dgm:spPr/>
      <dgm:t>
        <a:bodyPr/>
        <a:lstStyle/>
        <a:p>
          <a:endParaRPr lang="en-IN"/>
        </a:p>
      </dgm:t>
    </dgm:pt>
    <dgm:pt modelId="{E1182BB2-5F6B-4FF9-9879-817CB5AD28F7}" type="sibTrans" cxnId="{4DF5D8B9-38CE-44C5-B2A7-D7C2E17C7D12}">
      <dgm:prSet/>
      <dgm:spPr/>
      <dgm:t>
        <a:bodyPr/>
        <a:lstStyle/>
        <a:p>
          <a:endParaRPr lang="en-IN"/>
        </a:p>
      </dgm:t>
    </dgm:pt>
    <dgm:pt modelId="{58738637-12CE-42DE-96AD-01C9E01E22DF}">
      <dgm:prSet/>
      <dgm:spPr/>
      <dgm:t>
        <a:bodyPr/>
        <a:lstStyle/>
        <a:p>
          <a:r>
            <a:rPr lang="en-US" b="0" i="0" dirty="0"/>
            <a:t>Procurement </a:t>
          </a:r>
          <a:endParaRPr lang="en-IN" dirty="0"/>
        </a:p>
      </dgm:t>
    </dgm:pt>
    <dgm:pt modelId="{ED2752BB-0AD9-49C7-906D-FDB13C94FF27}" type="parTrans" cxnId="{09C2ABD0-FDC9-4F0B-B49E-62609D5DD7A7}">
      <dgm:prSet/>
      <dgm:spPr/>
      <dgm:t>
        <a:bodyPr/>
        <a:lstStyle/>
        <a:p>
          <a:endParaRPr lang="en-IN"/>
        </a:p>
      </dgm:t>
    </dgm:pt>
    <dgm:pt modelId="{BD43F274-52E5-47FB-9E0A-6EC2059DDEBA}" type="sibTrans" cxnId="{09C2ABD0-FDC9-4F0B-B49E-62609D5DD7A7}">
      <dgm:prSet/>
      <dgm:spPr/>
      <dgm:t>
        <a:bodyPr/>
        <a:lstStyle/>
        <a:p>
          <a:endParaRPr lang="en-IN"/>
        </a:p>
      </dgm:t>
    </dgm:pt>
    <dgm:pt modelId="{5212D4C6-7E4F-44D0-9352-B8D9ABAA1624}">
      <dgm:prSet/>
      <dgm:spPr/>
      <dgm:t>
        <a:bodyPr/>
        <a:lstStyle/>
        <a:p>
          <a:r>
            <a:rPr lang="en-US" b="0" i="0" dirty="0"/>
            <a:t>environment protection, </a:t>
          </a:r>
          <a:endParaRPr lang="en-IN" dirty="0"/>
        </a:p>
      </dgm:t>
    </dgm:pt>
    <dgm:pt modelId="{BE05B5D4-DA8C-4D38-9964-A77EBC507940}" type="parTrans" cxnId="{A9AF5D4A-A934-4147-BD6E-60A9B9B66284}">
      <dgm:prSet/>
      <dgm:spPr/>
      <dgm:t>
        <a:bodyPr/>
        <a:lstStyle/>
        <a:p>
          <a:endParaRPr lang="en-IN"/>
        </a:p>
      </dgm:t>
    </dgm:pt>
    <dgm:pt modelId="{8DB0C7DD-685C-4575-92F8-1DB6B97248CA}" type="sibTrans" cxnId="{A9AF5D4A-A934-4147-BD6E-60A9B9B66284}">
      <dgm:prSet/>
      <dgm:spPr/>
      <dgm:t>
        <a:bodyPr/>
        <a:lstStyle/>
        <a:p>
          <a:endParaRPr lang="en-IN"/>
        </a:p>
      </dgm:t>
    </dgm:pt>
    <dgm:pt modelId="{68577C9F-0B6D-41A6-8078-6ACAE77B4D95}">
      <dgm:prSet/>
      <dgm:spPr/>
      <dgm:t>
        <a:bodyPr/>
        <a:lstStyle/>
        <a:p>
          <a:r>
            <a:rPr lang="en-US" b="0" i="0" dirty="0"/>
            <a:t>human rights, working conditions</a:t>
          </a:r>
          <a:endParaRPr lang="en-IN" dirty="0"/>
        </a:p>
      </dgm:t>
    </dgm:pt>
    <dgm:pt modelId="{CF87C911-4348-429C-B2B0-85871CA0AE18}" type="parTrans" cxnId="{7EFA8699-7F91-48CF-BCEB-A7EDFBE243B0}">
      <dgm:prSet/>
      <dgm:spPr/>
      <dgm:t>
        <a:bodyPr/>
        <a:lstStyle/>
        <a:p>
          <a:endParaRPr lang="en-IN"/>
        </a:p>
      </dgm:t>
    </dgm:pt>
    <dgm:pt modelId="{95592BCE-1988-4EB9-847F-82AD056F0476}" type="sibTrans" cxnId="{7EFA8699-7F91-48CF-BCEB-A7EDFBE243B0}">
      <dgm:prSet/>
      <dgm:spPr/>
      <dgm:t>
        <a:bodyPr/>
        <a:lstStyle/>
        <a:p>
          <a:endParaRPr lang="en-IN"/>
        </a:p>
      </dgm:t>
    </dgm:pt>
    <dgm:pt modelId="{B531C41E-B20A-4BF8-81CE-B4009F16580B}">
      <dgm:prSet/>
      <dgm:spPr/>
      <dgm:t>
        <a:bodyPr/>
        <a:lstStyle/>
        <a:p>
          <a:r>
            <a:rPr lang="en-IN" dirty="0"/>
            <a:t>Sales</a:t>
          </a:r>
        </a:p>
      </dgm:t>
    </dgm:pt>
    <dgm:pt modelId="{88CF60BA-186B-40FA-AC73-DB299117B6FD}" type="parTrans" cxnId="{DD41493F-5A1A-43F1-B5A9-95E4E20F7691}">
      <dgm:prSet/>
      <dgm:spPr/>
      <dgm:t>
        <a:bodyPr/>
        <a:lstStyle/>
        <a:p>
          <a:endParaRPr lang="en-IN"/>
        </a:p>
      </dgm:t>
    </dgm:pt>
    <dgm:pt modelId="{A0211C42-8347-4FFB-85D5-24C7E2A3F504}" type="sibTrans" cxnId="{DD41493F-5A1A-43F1-B5A9-95E4E20F7691}">
      <dgm:prSet/>
      <dgm:spPr/>
      <dgm:t>
        <a:bodyPr/>
        <a:lstStyle/>
        <a:p>
          <a:endParaRPr lang="en-US"/>
        </a:p>
      </dgm:t>
    </dgm:pt>
    <dgm:pt modelId="{6EDADB16-C8C9-4CC3-AE8B-E1A29A604C65}">
      <dgm:prSet/>
      <dgm:spPr/>
      <dgm:t>
        <a:bodyPr/>
        <a:lstStyle/>
        <a:p>
          <a:r>
            <a:rPr lang="en-US" b="0" i="0"/>
            <a:t>Overall aspects</a:t>
          </a:r>
          <a:endParaRPr lang="en-IN" dirty="0"/>
        </a:p>
      </dgm:t>
    </dgm:pt>
    <dgm:pt modelId="{25CB8442-E894-4DE0-9FCC-DC7CC5A43239}" type="parTrans" cxnId="{5AB1B5B8-FB12-469A-912C-7152868DDB76}">
      <dgm:prSet/>
      <dgm:spPr/>
      <dgm:t>
        <a:bodyPr/>
        <a:lstStyle/>
        <a:p>
          <a:endParaRPr lang="en-IN"/>
        </a:p>
      </dgm:t>
    </dgm:pt>
    <dgm:pt modelId="{00E3159A-DCB5-4EEF-8589-2CF7542CD696}" type="sibTrans" cxnId="{5AB1B5B8-FB12-469A-912C-7152868DDB76}">
      <dgm:prSet/>
      <dgm:spPr/>
      <dgm:t>
        <a:bodyPr/>
        <a:lstStyle/>
        <a:p>
          <a:endParaRPr lang="en-US"/>
        </a:p>
      </dgm:t>
    </dgm:pt>
    <dgm:pt modelId="{F2B40AAB-7AC3-458B-A669-AF845081A5D4}" type="pres">
      <dgm:prSet presAssocID="{987F87D9-C2AE-4806-A9AD-4283E74B0678}" presName="diagram" presStyleCnt="0">
        <dgm:presLayoutVars>
          <dgm:chMax val="1"/>
          <dgm:dir/>
          <dgm:animLvl val="ctr"/>
          <dgm:resizeHandles val="exact"/>
        </dgm:presLayoutVars>
      </dgm:prSet>
      <dgm:spPr/>
    </dgm:pt>
    <dgm:pt modelId="{0FB7BC50-40BA-46C4-8B56-241F5D19AC22}" type="pres">
      <dgm:prSet presAssocID="{987F87D9-C2AE-4806-A9AD-4283E74B0678}" presName="matrix" presStyleCnt="0"/>
      <dgm:spPr/>
    </dgm:pt>
    <dgm:pt modelId="{B4D21A20-D177-4A69-ACBD-CC98F34C88B3}" type="pres">
      <dgm:prSet presAssocID="{987F87D9-C2AE-4806-A9AD-4283E74B0678}" presName="tile1" presStyleLbl="node1" presStyleIdx="0" presStyleCnt="4"/>
      <dgm:spPr/>
    </dgm:pt>
    <dgm:pt modelId="{3484BDDF-32D7-4F2E-B15A-C684BA1E206D}" type="pres">
      <dgm:prSet presAssocID="{987F87D9-C2AE-4806-A9AD-4283E74B0678}" presName="tile1text" presStyleLbl="node1" presStyleIdx="0" presStyleCnt="4">
        <dgm:presLayoutVars>
          <dgm:chMax val="0"/>
          <dgm:chPref val="0"/>
          <dgm:bulletEnabled val="1"/>
        </dgm:presLayoutVars>
      </dgm:prSet>
      <dgm:spPr/>
    </dgm:pt>
    <dgm:pt modelId="{C693EBAC-7640-4A44-AAFB-3FB7E6D12D78}" type="pres">
      <dgm:prSet presAssocID="{987F87D9-C2AE-4806-A9AD-4283E74B0678}" presName="tile2" presStyleLbl="node1" presStyleIdx="1" presStyleCnt="4"/>
      <dgm:spPr/>
    </dgm:pt>
    <dgm:pt modelId="{1396F9C3-A5E3-4CC8-868C-5317DC3C15B5}" type="pres">
      <dgm:prSet presAssocID="{987F87D9-C2AE-4806-A9AD-4283E74B0678}" presName="tile2text" presStyleLbl="node1" presStyleIdx="1" presStyleCnt="4">
        <dgm:presLayoutVars>
          <dgm:chMax val="0"/>
          <dgm:chPref val="0"/>
          <dgm:bulletEnabled val="1"/>
        </dgm:presLayoutVars>
      </dgm:prSet>
      <dgm:spPr/>
    </dgm:pt>
    <dgm:pt modelId="{A1B66839-2C57-4883-91DC-DD7339997582}" type="pres">
      <dgm:prSet presAssocID="{987F87D9-C2AE-4806-A9AD-4283E74B0678}" presName="tile3" presStyleLbl="node1" presStyleIdx="2" presStyleCnt="4"/>
      <dgm:spPr/>
    </dgm:pt>
    <dgm:pt modelId="{2820213E-5480-4F0F-B874-960931F423DA}" type="pres">
      <dgm:prSet presAssocID="{987F87D9-C2AE-4806-A9AD-4283E74B0678}" presName="tile3text" presStyleLbl="node1" presStyleIdx="2" presStyleCnt="4">
        <dgm:presLayoutVars>
          <dgm:chMax val="0"/>
          <dgm:chPref val="0"/>
          <dgm:bulletEnabled val="1"/>
        </dgm:presLayoutVars>
      </dgm:prSet>
      <dgm:spPr/>
    </dgm:pt>
    <dgm:pt modelId="{656F357B-6414-45E6-8058-EE3B027EAA52}" type="pres">
      <dgm:prSet presAssocID="{987F87D9-C2AE-4806-A9AD-4283E74B0678}" presName="tile4" presStyleLbl="node1" presStyleIdx="3" presStyleCnt="4"/>
      <dgm:spPr/>
    </dgm:pt>
    <dgm:pt modelId="{2C3D8F77-6DBF-4995-BC32-79AC98FF2671}" type="pres">
      <dgm:prSet presAssocID="{987F87D9-C2AE-4806-A9AD-4283E74B0678}" presName="tile4text" presStyleLbl="node1" presStyleIdx="3" presStyleCnt="4">
        <dgm:presLayoutVars>
          <dgm:chMax val="0"/>
          <dgm:chPref val="0"/>
          <dgm:bulletEnabled val="1"/>
        </dgm:presLayoutVars>
      </dgm:prSet>
      <dgm:spPr/>
    </dgm:pt>
    <dgm:pt modelId="{9145F9A5-D591-45C5-9D65-4104F76026DD}" type="pres">
      <dgm:prSet presAssocID="{987F87D9-C2AE-4806-A9AD-4283E74B0678}" presName="centerTile" presStyleLbl="fgShp" presStyleIdx="0" presStyleCnt="1">
        <dgm:presLayoutVars>
          <dgm:chMax val="0"/>
          <dgm:chPref val="0"/>
        </dgm:presLayoutVars>
      </dgm:prSet>
      <dgm:spPr/>
    </dgm:pt>
  </dgm:ptLst>
  <dgm:cxnLst>
    <dgm:cxn modelId="{F7779D06-5272-484B-A1AD-C4CF1A672BD1}" srcId="{B531C41E-B20A-4BF8-81CE-B4009F16580B}" destId="{86426113-AF87-4A22-885F-ED6E2A08AB55}" srcOrd="0" destOrd="0" parTransId="{7946EC19-D682-4AF0-A17B-EF9EEBED4858}" sibTransId="{49A028BB-B498-4883-8E7E-F1D60808CE48}"/>
    <dgm:cxn modelId="{44C1AB09-B258-4F28-B8BF-9B7FBEDE42A8}" type="presOf" srcId="{68577C9F-0B6D-41A6-8078-6ACAE77B4D95}" destId="{2C3D8F77-6DBF-4995-BC32-79AC98FF2671}" srcOrd="1" destOrd="2" presId="urn:microsoft.com/office/officeart/2005/8/layout/matrix1"/>
    <dgm:cxn modelId="{6E51040A-B48D-4B8F-BB11-B24A4521D059}" type="presOf" srcId="{E600A32F-2AD4-4A0A-9AAB-2C2763B8020C}" destId="{1396F9C3-A5E3-4CC8-868C-5317DC3C15B5}" srcOrd="1" destOrd="0" presId="urn:microsoft.com/office/officeart/2005/8/layout/matrix1"/>
    <dgm:cxn modelId="{602C410A-A098-46DC-A8D9-2815C7F8C319}" srcId="{987F87D9-C2AE-4806-A9AD-4283E74B0678}" destId="{B93D719F-C8DC-40E3-B1E0-D71A28BDAB3C}" srcOrd="0" destOrd="0" parTransId="{DC1A6349-57A9-4847-8A5C-DE09B0AC42E1}" sibTransId="{2318EBD1-D0DC-4490-AB69-ADA3DB76E2BD}"/>
    <dgm:cxn modelId="{F1119B0C-425F-4998-8435-0AC77F74C5A0}" type="presOf" srcId="{86426113-AF87-4A22-885F-ED6E2A08AB55}" destId="{B4D21A20-D177-4A69-ACBD-CC98F34C88B3}" srcOrd="0" destOrd="1" presId="urn:microsoft.com/office/officeart/2005/8/layout/matrix1"/>
    <dgm:cxn modelId="{38776D10-56C3-46E4-91E5-7DD2018E4442}" type="presOf" srcId="{68577C9F-0B6D-41A6-8078-6ACAE77B4D95}" destId="{656F357B-6414-45E6-8058-EE3B027EAA52}" srcOrd="0" destOrd="2" presId="urn:microsoft.com/office/officeart/2005/8/layout/matrix1"/>
    <dgm:cxn modelId="{A9728A11-49E3-4BA3-AF3D-865D183220CC}" type="presOf" srcId="{6EDADB16-C8C9-4CC3-AE8B-E1A29A604C65}" destId="{A1B66839-2C57-4883-91DC-DD7339997582}" srcOrd="0" destOrd="0" presId="urn:microsoft.com/office/officeart/2005/8/layout/matrix1"/>
    <dgm:cxn modelId="{64E9FC1C-ADAC-4701-89F9-38A917E8EE26}" type="presOf" srcId="{B93D719F-C8DC-40E3-B1E0-D71A28BDAB3C}" destId="{9145F9A5-D591-45C5-9D65-4104F76026DD}" srcOrd="0" destOrd="0" presId="urn:microsoft.com/office/officeart/2005/8/layout/matrix1"/>
    <dgm:cxn modelId="{99A1E739-DEAB-4C31-835F-1D73FBEC229D}" type="presOf" srcId="{58738637-12CE-42DE-96AD-01C9E01E22DF}" destId="{2C3D8F77-6DBF-4995-BC32-79AC98FF2671}" srcOrd="1" destOrd="0" presId="urn:microsoft.com/office/officeart/2005/8/layout/matrix1"/>
    <dgm:cxn modelId="{1C05723A-9BD7-462C-AF44-06AF584746CF}" type="presOf" srcId="{E600A32F-2AD4-4A0A-9AAB-2C2763B8020C}" destId="{C693EBAC-7640-4A44-AAFB-3FB7E6D12D78}" srcOrd="0" destOrd="0" presId="urn:microsoft.com/office/officeart/2005/8/layout/matrix1"/>
    <dgm:cxn modelId="{DD41493F-5A1A-43F1-B5A9-95E4E20F7691}" srcId="{B93D719F-C8DC-40E3-B1E0-D71A28BDAB3C}" destId="{B531C41E-B20A-4BF8-81CE-B4009F16580B}" srcOrd="0" destOrd="0" parTransId="{88CF60BA-186B-40FA-AC73-DB299117B6FD}" sibTransId="{A0211C42-8347-4FFB-85D5-24C7E2A3F504}"/>
    <dgm:cxn modelId="{2BDC5C5D-2DE6-4B90-8A19-11AB79E31D3F}" type="presOf" srcId="{86426113-AF87-4A22-885F-ED6E2A08AB55}" destId="{3484BDDF-32D7-4F2E-B15A-C684BA1E206D}" srcOrd="1" destOrd="1" presId="urn:microsoft.com/office/officeart/2005/8/layout/matrix1"/>
    <dgm:cxn modelId="{AF7FBB61-329B-4BC5-8041-3F305FB8C0FF}" type="presOf" srcId="{5212D4C6-7E4F-44D0-9352-B8D9ABAA1624}" destId="{2C3D8F77-6DBF-4995-BC32-79AC98FF2671}" srcOrd="1" destOrd="1" presId="urn:microsoft.com/office/officeart/2005/8/layout/matrix1"/>
    <dgm:cxn modelId="{8B868343-39E3-4CC5-991B-0F97EA78B0E2}" type="presOf" srcId="{6EDADB16-C8C9-4CC3-AE8B-E1A29A604C65}" destId="{2820213E-5480-4F0F-B874-960931F423DA}" srcOrd="1" destOrd="0" presId="urn:microsoft.com/office/officeart/2005/8/layout/matrix1"/>
    <dgm:cxn modelId="{4A135B45-41E5-4070-A0B1-830DB2F13769}" type="presOf" srcId="{987F87D9-C2AE-4806-A9AD-4283E74B0678}" destId="{F2B40AAB-7AC3-458B-A669-AF845081A5D4}" srcOrd="0" destOrd="0" presId="urn:microsoft.com/office/officeart/2005/8/layout/matrix1"/>
    <dgm:cxn modelId="{70C16545-B2D5-4C03-9F39-4B53B61F05C1}" type="presOf" srcId="{EA95F8F2-D656-4BA5-A217-E62BA58A2636}" destId="{C693EBAC-7640-4A44-AAFB-3FB7E6D12D78}" srcOrd="0" destOrd="1" presId="urn:microsoft.com/office/officeart/2005/8/layout/matrix1"/>
    <dgm:cxn modelId="{A9AF5D4A-A934-4147-BD6E-60A9B9B66284}" srcId="{58738637-12CE-42DE-96AD-01C9E01E22DF}" destId="{5212D4C6-7E4F-44D0-9352-B8D9ABAA1624}" srcOrd="0" destOrd="0" parTransId="{BE05B5D4-DA8C-4D38-9964-A77EBC507940}" sibTransId="{8DB0C7DD-685C-4575-92F8-1DB6B97248CA}"/>
    <dgm:cxn modelId="{EA8DA66C-10B2-414D-A9D5-B75A7E601BDE}" type="presOf" srcId="{5212D4C6-7E4F-44D0-9352-B8D9ABAA1624}" destId="{656F357B-6414-45E6-8058-EE3B027EAA52}" srcOrd="0" destOrd="1" presId="urn:microsoft.com/office/officeart/2005/8/layout/matrix1"/>
    <dgm:cxn modelId="{556A9274-5C88-464D-BA79-73A120086D09}" type="presOf" srcId="{B531C41E-B20A-4BF8-81CE-B4009F16580B}" destId="{B4D21A20-D177-4A69-ACBD-CC98F34C88B3}" srcOrd="0" destOrd="0" presId="urn:microsoft.com/office/officeart/2005/8/layout/matrix1"/>
    <dgm:cxn modelId="{A7E2CD86-AB5F-4E99-B523-62DB89DBA9C4}" type="presOf" srcId="{B531C41E-B20A-4BF8-81CE-B4009F16580B}" destId="{3484BDDF-32D7-4F2E-B15A-C684BA1E206D}" srcOrd="1" destOrd="0" presId="urn:microsoft.com/office/officeart/2005/8/layout/matrix1"/>
    <dgm:cxn modelId="{7EFA8699-7F91-48CF-BCEB-A7EDFBE243B0}" srcId="{58738637-12CE-42DE-96AD-01C9E01E22DF}" destId="{68577C9F-0B6D-41A6-8078-6ACAE77B4D95}" srcOrd="1" destOrd="0" parTransId="{CF87C911-4348-429C-B2B0-85871CA0AE18}" sibTransId="{95592BCE-1988-4EB9-847F-82AD056F0476}"/>
    <dgm:cxn modelId="{F382B49F-C88B-4F25-8D54-7E1B8625B49E}" type="presOf" srcId="{58738637-12CE-42DE-96AD-01C9E01E22DF}" destId="{656F357B-6414-45E6-8058-EE3B027EAA52}" srcOrd="0" destOrd="0" presId="urn:microsoft.com/office/officeart/2005/8/layout/matrix1"/>
    <dgm:cxn modelId="{C0FE8CA0-E40E-4E4B-8C9E-C8DC82889D27}" srcId="{B93D719F-C8DC-40E3-B1E0-D71A28BDAB3C}" destId="{E600A32F-2AD4-4A0A-9AAB-2C2763B8020C}" srcOrd="1" destOrd="0" parTransId="{EFB34D1F-4DC4-4596-832D-9F2046508752}" sibTransId="{C4AA7A0E-E023-4864-B201-1229225C1CD3}"/>
    <dgm:cxn modelId="{70277FB6-2249-4D87-B9A9-CD4A6D26761B}" type="presOf" srcId="{CAD88E61-E1DA-4432-93F5-624F77126A36}" destId="{A1B66839-2C57-4883-91DC-DD7339997582}" srcOrd="0" destOrd="1" presId="urn:microsoft.com/office/officeart/2005/8/layout/matrix1"/>
    <dgm:cxn modelId="{5AB1B5B8-FB12-469A-912C-7152868DDB76}" srcId="{B93D719F-C8DC-40E3-B1E0-D71A28BDAB3C}" destId="{6EDADB16-C8C9-4CC3-AE8B-E1A29A604C65}" srcOrd="2" destOrd="0" parTransId="{25CB8442-E894-4DE0-9FCC-DC7CC5A43239}" sibTransId="{00E3159A-DCB5-4EEF-8589-2CF7542CD696}"/>
    <dgm:cxn modelId="{4DF5D8B9-38CE-44C5-B2A7-D7C2E17C7D12}" srcId="{6EDADB16-C8C9-4CC3-AE8B-E1A29A604C65}" destId="{CAD88E61-E1DA-4432-93F5-624F77126A36}" srcOrd="0" destOrd="0" parTransId="{1609DB96-74BA-4CCA-8E7F-AC391D506A52}" sibTransId="{E1182BB2-5F6B-4FF9-9879-817CB5AD28F7}"/>
    <dgm:cxn modelId="{244F4DBE-2940-4B8C-930A-CA4905BCB29B}" type="presOf" srcId="{CAD88E61-E1DA-4432-93F5-624F77126A36}" destId="{2820213E-5480-4F0F-B874-960931F423DA}" srcOrd="1" destOrd="1" presId="urn:microsoft.com/office/officeart/2005/8/layout/matrix1"/>
    <dgm:cxn modelId="{09C2ABD0-FDC9-4F0B-B49E-62609D5DD7A7}" srcId="{B93D719F-C8DC-40E3-B1E0-D71A28BDAB3C}" destId="{58738637-12CE-42DE-96AD-01C9E01E22DF}" srcOrd="3" destOrd="0" parTransId="{ED2752BB-0AD9-49C7-906D-FDB13C94FF27}" sibTransId="{BD43F274-52E5-47FB-9E0A-6EC2059DDEBA}"/>
    <dgm:cxn modelId="{F17A98E0-311F-4F13-A896-7693D00293A5}" type="presOf" srcId="{EA95F8F2-D656-4BA5-A217-E62BA58A2636}" destId="{1396F9C3-A5E3-4CC8-868C-5317DC3C15B5}" srcOrd="1" destOrd="1" presId="urn:microsoft.com/office/officeart/2005/8/layout/matrix1"/>
    <dgm:cxn modelId="{5618FDF2-60B7-4CFD-B92D-0AE423490CFD}" srcId="{E600A32F-2AD4-4A0A-9AAB-2C2763B8020C}" destId="{EA95F8F2-D656-4BA5-A217-E62BA58A2636}" srcOrd="0" destOrd="0" parTransId="{F5B75F9E-8367-4A4C-B24F-3762DDDCCAFC}" sibTransId="{D1BCF9B6-EA0F-4C28-A59E-DBD27EBC26BD}"/>
    <dgm:cxn modelId="{F6D7206A-5887-4789-BB19-A2A8B5D6E8E6}" type="presParOf" srcId="{F2B40AAB-7AC3-458B-A669-AF845081A5D4}" destId="{0FB7BC50-40BA-46C4-8B56-241F5D19AC22}" srcOrd="0" destOrd="0" presId="urn:microsoft.com/office/officeart/2005/8/layout/matrix1"/>
    <dgm:cxn modelId="{DA9C8993-FCFC-47B2-B1EC-8E38FD642927}" type="presParOf" srcId="{0FB7BC50-40BA-46C4-8B56-241F5D19AC22}" destId="{B4D21A20-D177-4A69-ACBD-CC98F34C88B3}" srcOrd="0" destOrd="0" presId="urn:microsoft.com/office/officeart/2005/8/layout/matrix1"/>
    <dgm:cxn modelId="{D4C8CEE3-7786-49AB-ACF9-C4B96C9F6240}" type="presParOf" srcId="{0FB7BC50-40BA-46C4-8B56-241F5D19AC22}" destId="{3484BDDF-32D7-4F2E-B15A-C684BA1E206D}" srcOrd="1" destOrd="0" presId="urn:microsoft.com/office/officeart/2005/8/layout/matrix1"/>
    <dgm:cxn modelId="{E51F2E81-556D-4FE3-AC3A-5D2E8D4EFF40}" type="presParOf" srcId="{0FB7BC50-40BA-46C4-8B56-241F5D19AC22}" destId="{C693EBAC-7640-4A44-AAFB-3FB7E6D12D78}" srcOrd="2" destOrd="0" presId="urn:microsoft.com/office/officeart/2005/8/layout/matrix1"/>
    <dgm:cxn modelId="{B29B2723-B51B-4C45-85DC-5DFD5F24B433}" type="presParOf" srcId="{0FB7BC50-40BA-46C4-8B56-241F5D19AC22}" destId="{1396F9C3-A5E3-4CC8-868C-5317DC3C15B5}" srcOrd="3" destOrd="0" presId="urn:microsoft.com/office/officeart/2005/8/layout/matrix1"/>
    <dgm:cxn modelId="{F13C0EB2-3DA1-44D8-A1AC-8E2958AFC6AC}" type="presParOf" srcId="{0FB7BC50-40BA-46C4-8B56-241F5D19AC22}" destId="{A1B66839-2C57-4883-91DC-DD7339997582}" srcOrd="4" destOrd="0" presId="urn:microsoft.com/office/officeart/2005/8/layout/matrix1"/>
    <dgm:cxn modelId="{EA87B993-3163-48A2-92D2-834396C757E9}" type="presParOf" srcId="{0FB7BC50-40BA-46C4-8B56-241F5D19AC22}" destId="{2820213E-5480-4F0F-B874-960931F423DA}" srcOrd="5" destOrd="0" presId="urn:microsoft.com/office/officeart/2005/8/layout/matrix1"/>
    <dgm:cxn modelId="{39D2CD6C-4477-481D-B4D8-E3F915A7C299}" type="presParOf" srcId="{0FB7BC50-40BA-46C4-8B56-241F5D19AC22}" destId="{656F357B-6414-45E6-8058-EE3B027EAA52}" srcOrd="6" destOrd="0" presId="urn:microsoft.com/office/officeart/2005/8/layout/matrix1"/>
    <dgm:cxn modelId="{0623271D-B7AA-4FB4-B24F-B90FF1CF10F3}" type="presParOf" srcId="{0FB7BC50-40BA-46C4-8B56-241F5D19AC22}" destId="{2C3D8F77-6DBF-4995-BC32-79AC98FF2671}" srcOrd="7" destOrd="0" presId="urn:microsoft.com/office/officeart/2005/8/layout/matrix1"/>
    <dgm:cxn modelId="{54D0E01E-B3FB-4968-8B12-1D2277DC444D}" type="presParOf" srcId="{F2B40AAB-7AC3-458B-A669-AF845081A5D4}" destId="{9145F9A5-D591-45C5-9D65-4104F76026DD}"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A31417D-1FBE-456D-937E-6ED3BB800A51}" type="doc">
      <dgm:prSet loTypeId="urn:microsoft.com/office/officeart/2005/8/layout/arrow1" loCatId="relationship" qsTypeId="urn:microsoft.com/office/officeart/2005/8/quickstyle/3d1" qsCatId="3D" csTypeId="urn:microsoft.com/office/officeart/2005/8/colors/colorful1" csCatId="colorful"/>
      <dgm:spPr/>
      <dgm:t>
        <a:bodyPr/>
        <a:lstStyle/>
        <a:p>
          <a:endParaRPr lang="en-IN"/>
        </a:p>
      </dgm:t>
    </dgm:pt>
    <dgm:pt modelId="{0BD70E71-6B8F-4085-88CB-F6B19BBF3776}">
      <dgm:prSet/>
      <dgm:spPr/>
      <dgm:t>
        <a:bodyPr/>
        <a:lstStyle/>
        <a:p>
          <a:r>
            <a:rPr lang="en-IN"/>
            <a:t>Community </a:t>
          </a:r>
        </a:p>
      </dgm:t>
    </dgm:pt>
    <dgm:pt modelId="{7AD61F0C-8C8B-4654-B629-D6290A9D7403}" type="parTrans" cxnId="{E62DB761-EDCE-4866-9D99-94057F1396F2}">
      <dgm:prSet/>
      <dgm:spPr/>
      <dgm:t>
        <a:bodyPr/>
        <a:lstStyle/>
        <a:p>
          <a:endParaRPr lang="en-IN"/>
        </a:p>
      </dgm:t>
    </dgm:pt>
    <dgm:pt modelId="{C6179AC1-091F-47BA-A189-782F791CD7C1}" type="sibTrans" cxnId="{E62DB761-EDCE-4866-9D99-94057F1396F2}">
      <dgm:prSet/>
      <dgm:spPr/>
      <dgm:t>
        <a:bodyPr/>
        <a:lstStyle/>
        <a:p>
          <a:endParaRPr lang="en-IN"/>
        </a:p>
      </dgm:t>
    </dgm:pt>
    <dgm:pt modelId="{AB6FF321-C01C-4B78-9464-AF99385C58C1}">
      <dgm:prSet/>
      <dgm:spPr/>
      <dgm:t>
        <a:bodyPr/>
        <a:lstStyle/>
        <a:p>
          <a:r>
            <a:rPr lang="en-IN"/>
            <a:t>Human Resource Development </a:t>
          </a:r>
        </a:p>
      </dgm:t>
    </dgm:pt>
    <dgm:pt modelId="{B2BE6BDC-9908-4DB2-A353-B876D65E07E5}" type="parTrans" cxnId="{5B11A2CE-B9D9-4234-A57E-3A6965307102}">
      <dgm:prSet/>
      <dgm:spPr/>
      <dgm:t>
        <a:bodyPr/>
        <a:lstStyle/>
        <a:p>
          <a:endParaRPr lang="en-IN"/>
        </a:p>
      </dgm:t>
    </dgm:pt>
    <dgm:pt modelId="{16B36E08-EB45-46C7-8502-A6107ABFB076}" type="sibTrans" cxnId="{5B11A2CE-B9D9-4234-A57E-3A6965307102}">
      <dgm:prSet/>
      <dgm:spPr/>
      <dgm:t>
        <a:bodyPr/>
        <a:lstStyle/>
        <a:p>
          <a:endParaRPr lang="en-IN"/>
        </a:p>
      </dgm:t>
    </dgm:pt>
    <dgm:pt modelId="{0CE6486F-3131-40D2-93DB-D6DCF609617B}">
      <dgm:prSet/>
      <dgm:spPr/>
      <dgm:t>
        <a:bodyPr/>
        <a:lstStyle/>
        <a:p>
          <a:r>
            <a:rPr lang="en-IN"/>
            <a:t>Environment Contribution</a:t>
          </a:r>
        </a:p>
      </dgm:t>
    </dgm:pt>
    <dgm:pt modelId="{A27C5680-4CDA-4664-970C-A886593F2AA0}" type="parTrans" cxnId="{7100C3B4-5394-45DB-AE96-F7416D694ECC}">
      <dgm:prSet/>
      <dgm:spPr/>
      <dgm:t>
        <a:bodyPr/>
        <a:lstStyle/>
        <a:p>
          <a:endParaRPr lang="en-IN"/>
        </a:p>
      </dgm:t>
    </dgm:pt>
    <dgm:pt modelId="{9E64A99F-0E94-48ED-B43E-3DA03CAD2491}" type="sibTrans" cxnId="{7100C3B4-5394-45DB-AE96-F7416D694ECC}">
      <dgm:prSet/>
      <dgm:spPr/>
      <dgm:t>
        <a:bodyPr/>
        <a:lstStyle/>
        <a:p>
          <a:endParaRPr lang="en-IN"/>
        </a:p>
      </dgm:t>
    </dgm:pt>
    <dgm:pt modelId="{11728A1F-2BC5-4EE8-8B2F-F929DC999F9D}">
      <dgm:prSet/>
      <dgm:spPr/>
      <dgm:t>
        <a:bodyPr/>
        <a:lstStyle/>
        <a:p>
          <a:r>
            <a:rPr lang="en-IN"/>
            <a:t>Consumers</a:t>
          </a:r>
        </a:p>
      </dgm:t>
    </dgm:pt>
    <dgm:pt modelId="{3E1182A1-D6F6-435D-98E4-C534368646D3}" type="parTrans" cxnId="{92C3FA78-DCBA-4EC0-83FD-A1258F617DAF}">
      <dgm:prSet/>
      <dgm:spPr/>
      <dgm:t>
        <a:bodyPr/>
        <a:lstStyle/>
        <a:p>
          <a:endParaRPr lang="en-IN"/>
        </a:p>
      </dgm:t>
    </dgm:pt>
    <dgm:pt modelId="{5FB32CB8-FFC5-42FB-AA6C-A09249AF5B30}" type="sibTrans" cxnId="{92C3FA78-DCBA-4EC0-83FD-A1258F617DAF}">
      <dgm:prSet/>
      <dgm:spPr/>
      <dgm:t>
        <a:bodyPr/>
        <a:lstStyle/>
        <a:p>
          <a:endParaRPr lang="en-IN"/>
        </a:p>
      </dgm:t>
    </dgm:pt>
    <dgm:pt modelId="{929C08EE-9E3F-4C97-9392-7C0AB2BE78CF}">
      <dgm:prSet/>
      <dgm:spPr/>
      <dgm:t>
        <a:bodyPr/>
        <a:lstStyle/>
        <a:p>
          <a:r>
            <a:rPr lang="en-IN"/>
            <a:t>Share holders</a:t>
          </a:r>
        </a:p>
      </dgm:t>
    </dgm:pt>
    <dgm:pt modelId="{1AB00381-96E3-409D-B411-7D5E0B3433DA}" type="parTrans" cxnId="{87D47382-1096-41D8-A642-C31C6F9ED4C8}">
      <dgm:prSet/>
      <dgm:spPr/>
      <dgm:t>
        <a:bodyPr/>
        <a:lstStyle/>
        <a:p>
          <a:endParaRPr lang="en-IN"/>
        </a:p>
      </dgm:t>
    </dgm:pt>
    <dgm:pt modelId="{F2AF7F8C-BEE9-485C-9811-8F880253B24F}" type="sibTrans" cxnId="{87D47382-1096-41D8-A642-C31C6F9ED4C8}">
      <dgm:prSet/>
      <dgm:spPr/>
      <dgm:t>
        <a:bodyPr/>
        <a:lstStyle/>
        <a:p>
          <a:endParaRPr lang="en-IN"/>
        </a:p>
      </dgm:t>
    </dgm:pt>
    <dgm:pt modelId="{8B0B0B87-9943-469A-A99B-FC8D1E860B9A}">
      <dgm:prSet/>
      <dgm:spPr/>
      <dgm:t>
        <a:bodyPr/>
        <a:lstStyle/>
        <a:p>
          <a:r>
            <a:rPr lang="en-IN"/>
            <a:t>Rural development</a:t>
          </a:r>
        </a:p>
      </dgm:t>
    </dgm:pt>
    <dgm:pt modelId="{ABFA9029-43DA-4E4C-87F8-3218A0D5028B}" type="parTrans" cxnId="{811CBD9E-5EB3-4009-987D-368DB4ED829E}">
      <dgm:prSet/>
      <dgm:spPr/>
      <dgm:t>
        <a:bodyPr/>
        <a:lstStyle/>
        <a:p>
          <a:endParaRPr lang="en-IN"/>
        </a:p>
      </dgm:t>
    </dgm:pt>
    <dgm:pt modelId="{E671D380-3724-4497-9948-3CF3F8813FC0}" type="sibTrans" cxnId="{811CBD9E-5EB3-4009-987D-368DB4ED829E}">
      <dgm:prSet/>
      <dgm:spPr/>
      <dgm:t>
        <a:bodyPr/>
        <a:lstStyle/>
        <a:p>
          <a:endParaRPr lang="en-IN"/>
        </a:p>
      </dgm:t>
    </dgm:pt>
    <dgm:pt modelId="{D9A49737-1F92-4F28-B02E-571F2ECBD994}" type="pres">
      <dgm:prSet presAssocID="{1A31417D-1FBE-456D-937E-6ED3BB800A51}" presName="cycle" presStyleCnt="0">
        <dgm:presLayoutVars>
          <dgm:dir/>
          <dgm:resizeHandles val="exact"/>
        </dgm:presLayoutVars>
      </dgm:prSet>
      <dgm:spPr/>
    </dgm:pt>
    <dgm:pt modelId="{491ACEB7-EE20-436C-B2BA-E6BD25D73FEC}" type="pres">
      <dgm:prSet presAssocID="{0BD70E71-6B8F-4085-88CB-F6B19BBF3776}" presName="arrow" presStyleLbl="node1" presStyleIdx="0" presStyleCnt="6">
        <dgm:presLayoutVars>
          <dgm:bulletEnabled val="1"/>
        </dgm:presLayoutVars>
      </dgm:prSet>
      <dgm:spPr/>
    </dgm:pt>
    <dgm:pt modelId="{F1D6FA5F-7404-4757-BD90-3CD3BF0C76CD}" type="pres">
      <dgm:prSet presAssocID="{AB6FF321-C01C-4B78-9464-AF99385C58C1}" presName="arrow" presStyleLbl="node1" presStyleIdx="1" presStyleCnt="6">
        <dgm:presLayoutVars>
          <dgm:bulletEnabled val="1"/>
        </dgm:presLayoutVars>
      </dgm:prSet>
      <dgm:spPr/>
    </dgm:pt>
    <dgm:pt modelId="{74D2C1D7-666B-43A7-9BFF-0E2034B016F7}" type="pres">
      <dgm:prSet presAssocID="{0CE6486F-3131-40D2-93DB-D6DCF609617B}" presName="arrow" presStyleLbl="node1" presStyleIdx="2" presStyleCnt="6">
        <dgm:presLayoutVars>
          <dgm:bulletEnabled val="1"/>
        </dgm:presLayoutVars>
      </dgm:prSet>
      <dgm:spPr/>
    </dgm:pt>
    <dgm:pt modelId="{9DC747B0-EADB-4849-841D-23B899E3903C}" type="pres">
      <dgm:prSet presAssocID="{11728A1F-2BC5-4EE8-8B2F-F929DC999F9D}" presName="arrow" presStyleLbl="node1" presStyleIdx="3" presStyleCnt="6">
        <dgm:presLayoutVars>
          <dgm:bulletEnabled val="1"/>
        </dgm:presLayoutVars>
      </dgm:prSet>
      <dgm:spPr/>
    </dgm:pt>
    <dgm:pt modelId="{9D16B718-74B5-447C-B0ED-33F84A329F90}" type="pres">
      <dgm:prSet presAssocID="{929C08EE-9E3F-4C97-9392-7C0AB2BE78CF}" presName="arrow" presStyleLbl="node1" presStyleIdx="4" presStyleCnt="6">
        <dgm:presLayoutVars>
          <dgm:bulletEnabled val="1"/>
        </dgm:presLayoutVars>
      </dgm:prSet>
      <dgm:spPr/>
    </dgm:pt>
    <dgm:pt modelId="{945EDB75-A42D-4DEE-AA85-DE5866AFCA41}" type="pres">
      <dgm:prSet presAssocID="{8B0B0B87-9943-469A-A99B-FC8D1E860B9A}" presName="arrow" presStyleLbl="node1" presStyleIdx="5" presStyleCnt="6">
        <dgm:presLayoutVars>
          <dgm:bulletEnabled val="1"/>
        </dgm:presLayoutVars>
      </dgm:prSet>
      <dgm:spPr/>
    </dgm:pt>
  </dgm:ptLst>
  <dgm:cxnLst>
    <dgm:cxn modelId="{7648F908-5C03-4FC1-A340-39B82A8AE953}" type="presOf" srcId="{1A31417D-1FBE-456D-937E-6ED3BB800A51}" destId="{D9A49737-1F92-4F28-B02E-571F2ECBD994}" srcOrd="0" destOrd="0" presId="urn:microsoft.com/office/officeart/2005/8/layout/arrow1"/>
    <dgm:cxn modelId="{611EB60F-B6B4-47D4-9138-019E2FC0861D}" type="presOf" srcId="{8B0B0B87-9943-469A-A99B-FC8D1E860B9A}" destId="{945EDB75-A42D-4DEE-AA85-DE5866AFCA41}" srcOrd="0" destOrd="0" presId="urn:microsoft.com/office/officeart/2005/8/layout/arrow1"/>
    <dgm:cxn modelId="{F22CC61B-67AC-41DA-8493-0FDDE1330557}" type="presOf" srcId="{0CE6486F-3131-40D2-93DB-D6DCF609617B}" destId="{74D2C1D7-666B-43A7-9BFF-0E2034B016F7}" srcOrd="0" destOrd="0" presId="urn:microsoft.com/office/officeart/2005/8/layout/arrow1"/>
    <dgm:cxn modelId="{E62DB761-EDCE-4866-9D99-94057F1396F2}" srcId="{1A31417D-1FBE-456D-937E-6ED3BB800A51}" destId="{0BD70E71-6B8F-4085-88CB-F6B19BBF3776}" srcOrd="0" destOrd="0" parTransId="{7AD61F0C-8C8B-4654-B629-D6290A9D7403}" sibTransId="{C6179AC1-091F-47BA-A189-782F791CD7C1}"/>
    <dgm:cxn modelId="{92C3FA78-DCBA-4EC0-83FD-A1258F617DAF}" srcId="{1A31417D-1FBE-456D-937E-6ED3BB800A51}" destId="{11728A1F-2BC5-4EE8-8B2F-F929DC999F9D}" srcOrd="3" destOrd="0" parTransId="{3E1182A1-D6F6-435D-98E4-C534368646D3}" sibTransId="{5FB32CB8-FFC5-42FB-AA6C-A09249AF5B30}"/>
    <dgm:cxn modelId="{87D47382-1096-41D8-A642-C31C6F9ED4C8}" srcId="{1A31417D-1FBE-456D-937E-6ED3BB800A51}" destId="{929C08EE-9E3F-4C97-9392-7C0AB2BE78CF}" srcOrd="4" destOrd="0" parTransId="{1AB00381-96E3-409D-B411-7D5E0B3433DA}" sibTransId="{F2AF7F8C-BEE9-485C-9811-8F880253B24F}"/>
    <dgm:cxn modelId="{1C60A782-B230-47F6-8357-7D33068A9F9E}" type="presOf" srcId="{11728A1F-2BC5-4EE8-8B2F-F929DC999F9D}" destId="{9DC747B0-EADB-4849-841D-23B899E3903C}" srcOrd="0" destOrd="0" presId="urn:microsoft.com/office/officeart/2005/8/layout/arrow1"/>
    <dgm:cxn modelId="{910E658B-9025-496F-8C97-10ED8529AE26}" type="presOf" srcId="{0BD70E71-6B8F-4085-88CB-F6B19BBF3776}" destId="{491ACEB7-EE20-436C-B2BA-E6BD25D73FEC}" srcOrd="0" destOrd="0" presId="urn:microsoft.com/office/officeart/2005/8/layout/arrow1"/>
    <dgm:cxn modelId="{811CBD9E-5EB3-4009-987D-368DB4ED829E}" srcId="{1A31417D-1FBE-456D-937E-6ED3BB800A51}" destId="{8B0B0B87-9943-469A-A99B-FC8D1E860B9A}" srcOrd="5" destOrd="0" parTransId="{ABFA9029-43DA-4E4C-87F8-3218A0D5028B}" sibTransId="{E671D380-3724-4497-9948-3CF3F8813FC0}"/>
    <dgm:cxn modelId="{7100C3B4-5394-45DB-AE96-F7416D694ECC}" srcId="{1A31417D-1FBE-456D-937E-6ED3BB800A51}" destId="{0CE6486F-3131-40D2-93DB-D6DCF609617B}" srcOrd="2" destOrd="0" parTransId="{A27C5680-4CDA-4664-970C-A886593F2AA0}" sibTransId="{9E64A99F-0E94-48ED-B43E-3DA03CAD2491}"/>
    <dgm:cxn modelId="{8CD516C2-A515-4849-B1F5-75C1FF309E1B}" type="presOf" srcId="{AB6FF321-C01C-4B78-9464-AF99385C58C1}" destId="{F1D6FA5F-7404-4757-BD90-3CD3BF0C76CD}" srcOrd="0" destOrd="0" presId="urn:microsoft.com/office/officeart/2005/8/layout/arrow1"/>
    <dgm:cxn modelId="{264D80CB-F9F2-433E-9FE5-22441AC7087C}" type="presOf" srcId="{929C08EE-9E3F-4C97-9392-7C0AB2BE78CF}" destId="{9D16B718-74B5-447C-B0ED-33F84A329F90}" srcOrd="0" destOrd="0" presId="urn:microsoft.com/office/officeart/2005/8/layout/arrow1"/>
    <dgm:cxn modelId="{5B11A2CE-B9D9-4234-A57E-3A6965307102}" srcId="{1A31417D-1FBE-456D-937E-6ED3BB800A51}" destId="{AB6FF321-C01C-4B78-9464-AF99385C58C1}" srcOrd="1" destOrd="0" parTransId="{B2BE6BDC-9908-4DB2-A353-B876D65E07E5}" sibTransId="{16B36E08-EB45-46C7-8502-A6107ABFB076}"/>
    <dgm:cxn modelId="{9E5A0059-CE5C-4EC0-B264-8D88F3309EE0}" type="presParOf" srcId="{D9A49737-1F92-4F28-B02E-571F2ECBD994}" destId="{491ACEB7-EE20-436C-B2BA-E6BD25D73FEC}" srcOrd="0" destOrd="0" presId="urn:microsoft.com/office/officeart/2005/8/layout/arrow1"/>
    <dgm:cxn modelId="{D06CAA3F-23E7-4493-A725-FB807978A1C6}" type="presParOf" srcId="{D9A49737-1F92-4F28-B02E-571F2ECBD994}" destId="{F1D6FA5F-7404-4757-BD90-3CD3BF0C76CD}" srcOrd="1" destOrd="0" presId="urn:microsoft.com/office/officeart/2005/8/layout/arrow1"/>
    <dgm:cxn modelId="{1300A16C-B3F7-481D-9D34-B79E8688D63D}" type="presParOf" srcId="{D9A49737-1F92-4F28-B02E-571F2ECBD994}" destId="{74D2C1D7-666B-43A7-9BFF-0E2034B016F7}" srcOrd="2" destOrd="0" presId="urn:microsoft.com/office/officeart/2005/8/layout/arrow1"/>
    <dgm:cxn modelId="{6D6DFC75-A61B-4024-A948-8CEF0B722D29}" type="presParOf" srcId="{D9A49737-1F92-4F28-B02E-571F2ECBD994}" destId="{9DC747B0-EADB-4849-841D-23B899E3903C}" srcOrd="3" destOrd="0" presId="urn:microsoft.com/office/officeart/2005/8/layout/arrow1"/>
    <dgm:cxn modelId="{A120C662-2133-4C1E-AA43-4E1DE5DCE52B}" type="presParOf" srcId="{D9A49737-1F92-4F28-B02E-571F2ECBD994}" destId="{9D16B718-74B5-447C-B0ED-33F84A329F90}" srcOrd="4" destOrd="0" presId="urn:microsoft.com/office/officeart/2005/8/layout/arrow1"/>
    <dgm:cxn modelId="{C60193B8-2351-4787-A26A-24B9018C3022}" type="presParOf" srcId="{D9A49737-1F92-4F28-B02E-571F2ECBD994}" destId="{945EDB75-A42D-4DEE-AA85-DE5866AFCA41}" srcOrd="5" destOrd="0" presId="urn:microsoft.com/office/officeart/2005/8/layout/arrow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332A05-6B37-4D39-A841-E352439B42AF}">
      <dsp:nvSpPr>
        <dsp:cNvPr id="0" name=""/>
        <dsp:cNvSpPr/>
      </dsp:nvSpPr>
      <dsp:spPr>
        <a:xfrm>
          <a:off x="0" y="466851"/>
          <a:ext cx="5925310" cy="327600"/>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dirty="0"/>
            <a:t>Infosys (formerly Infosys Technologies) is an Indian multinational corporation. </a:t>
          </a:r>
          <a:endParaRPr lang="en-IN" sz="1400" kern="1200" dirty="0"/>
        </a:p>
      </dsp:txBody>
      <dsp:txXfrm>
        <a:off x="15992" y="482843"/>
        <a:ext cx="5893326" cy="295616"/>
      </dsp:txXfrm>
    </dsp:sp>
    <dsp:sp modelId="{D2AF1621-E5D3-430B-9CC3-18334E19D908}">
      <dsp:nvSpPr>
        <dsp:cNvPr id="0" name=""/>
        <dsp:cNvSpPr/>
      </dsp:nvSpPr>
      <dsp:spPr>
        <a:xfrm>
          <a:off x="0" y="794451"/>
          <a:ext cx="5925310" cy="507150"/>
        </a:xfrm>
        <a:prstGeom prst="rect">
          <a:avLst/>
        </a:prstGeom>
        <a:solidFill>
          <a:schemeClr val="bg2"/>
        </a:solidFill>
        <a:ln>
          <a:noFill/>
        </a:ln>
        <a:effectLst/>
      </dsp:spPr>
      <dsp:style>
        <a:lnRef idx="0">
          <a:scrgbClr r="0" g="0" b="0"/>
        </a:lnRef>
        <a:fillRef idx="0">
          <a:scrgbClr r="0" g="0" b="0"/>
        </a:fillRef>
        <a:effectRef idx="0">
          <a:scrgbClr r="0" g="0" b="0"/>
        </a:effectRef>
        <a:fontRef idx="minor"/>
      </dsp:style>
      <dsp:txBody>
        <a:bodyPr spcFirstLastPara="0" vert="horz" wrap="square" lIns="188129" tIns="17780" rIns="99568" bIns="17780" numCol="1" spcCol="1270" anchor="t" anchorCtr="0">
          <a:noAutofit/>
        </a:bodyPr>
        <a:lstStyle/>
        <a:p>
          <a:pPr marL="57150" lvl="1" indent="-57150" algn="l" defTabSz="488950">
            <a:lnSpc>
              <a:spcPct val="90000"/>
            </a:lnSpc>
            <a:spcBef>
              <a:spcPct val="0"/>
            </a:spcBef>
            <a:spcAft>
              <a:spcPct val="20000"/>
            </a:spcAft>
            <a:buChar char="•"/>
          </a:pPr>
          <a:r>
            <a:rPr lang="en-US" sz="1100" b="0" i="0" kern="1200" dirty="0"/>
            <a:t>The company designs and deliver technology enabled business solutions. </a:t>
          </a:r>
          <a:endParaRPr lang="en-IN" sz="1100" kern="1200" dirty="0"/>
        </a:p>
        <a:p>
          <a:pPr marL="57150" lvl="1" indent="-57150" algn="l" defTabSz="488950">
            <a:lnSpc>
              <a:spcPct val="90000"/>
            </a:lnSpc>
            <a:spcBef>
              <a:spcPct val="0"/>
            </a:spcBef>
            <a:spcAft>
              <a:spcPct val="20000"/>
            </a:spcAft>
            <a:buChar char="•"/>
          </a:pPr>
          <a:r>
            <a:rPr lang="en-US" sz="1100" b="0" i="0" kern="1200" dirty="0"/>
            <a:t>Provides business consulting, information technology, software engineering and outsourcing services.</a:t>
          </a:r>
          <a:endParaRPr lang="en-IN" sz="1100" kern="1200" dirty="0"/>
        </a:p>
      </dsp:txBody>
      <dsp:txXfrm>
        <a:off x="0" y="794451"/>
        <a:ext cx="5925310" cy="507150"/>
      </dsp:txXfrm>
    </dsp:sp>
    <dsp:sp modelId="{7BC0E1C2-B7A2-4082-A7FC-95FF536AF898}">
      <dsp:nvSpPr>
        <dsp:cNvPr id="0" name=""/>
        <dsp:cNvSpPr/>
      </dsp:nvSpPr>
      <dsp:spPr>
        <a:xfrm>
          <a:off x="0" y="1301601"/>
          <a:ext cx="5925310" cy="327600"/>
        </a:xfrm>
        <a:prstGeom prst="round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dirty="0"/>
            <a:t>Infosys is the Second-largest India-based IT services company by 2017 revenues.  </a:t>
          </a:r>
          <a:endParaRPr lang="en-IN" sz="1400" kern="1200" dirty="0"/>
        </a:p>
      </dsp:txBody>
      <dsp:txXfrm>
        <a:off x="15992" y="1317593"/>
        <a:ext cx="5893326" cy="295616"/>
      </dsp:txXfrm>
    </dsp:sp>
    <dsp:sp modelId="{81BA0B65-142F-43EB-B6BD-3B78119717CC}">
      <dsp:nvSpPr>
        <dsp:cNvPr id="0" name=""/>
        <dsp:cNvSpPr/>
      </dsp:nvSpPr>
      <dsp:spPr>
        <a:xfrm>
          <a:off x="0" y="1669521"/>
          <a:ext cx="5925310" cy="327600"/>
        </a:xfrm>
        <a:prstGeom prst="roundRect">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3000"/>
                <a:lumMod val="100000"/>
              </a:schemeClr>
            </a:gs>
            <a:gs pos="100000">
              <a:schemeClr val="accent4">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dirty="0"/>
            <a:t>CSR activities :</a:t>
          </a:r>
          <a:endParaRPr lang="en-IN" sz="1400" kern="1200" dirty="0"/>
        </a:p>
      </dsp:txBody>
      <dsp:txXfrm>
        <a:off x="15992" y="1685513"/>
        <a:ext cx="5893326" cy="295616"/>
      </dsp:txXfrm>
    </dsp:sp>
    <dsp:sp modelId="{DD90321A-D9B7-444C-8561-01CDC6B74A26}">
      <dsp:nvSpPr>
        <dsp:cNvPr id="0" name=""/>
        <dsp:cNvSpPr/>
      </dsp:nvSpPr>
      <dsp:spPr>
        <a:xfrm>
          <a:off x="0" y="1997121"/>
          <a:ext cx="5925310" cy="231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129" tIns="17780" rIns="99568" bIns="17780" numCol="1" spcCol="1270" anchor="t" anchorCtr="0">
          <a:noAutofit/>
        </a:bodyPr>
        <a:lstStyle/>
        <a:p>
          <a:pPr marL="57150" lvl="1" indent="-57150" algn="l" defTabSz="488950">
            <a:lnSpc>
              <a:spcPct val="90000"/>
            </a:lnSpc>
            <a:spcBef>
              <a:spcPct val="0"/>
            </a:spcBef>
            <a:spcAft>
              <a:spcPct val="20000"/>
            </a:spcAft>
            <a:buChar char="•"/>
          </a:pPr>
          <a:r>
            <a:rPr lang="en-US" sz="1100" b="0" i="0" kern="1200" dirty="0"/>
            <a:t> One percent of Infosys’ profit goes to the foundation annually(post taxation). </a:t>
          </a:r>
          <a:endParaRPr lang="en-IN" sz="1100" kern="1200" dirty="0"/>
        </a:p>
      </dsp:txBody>
      <dsp:txXfrm>
        <a:off x="0" y="1997121"/>
        <a:ext cx="5925310" cy="231840"/>
      </dsp:txXfrm>
    </dsp:sp>
    <dsp:sp modelId="{4B8D2E66-3C57-4D7D-B7AA-3A05B85D87F4}">
      <dsp:nvSpPr>
        <dsp:cNvPr id="0" name=""/>
        <dsp:cNvSpPr/>
      </dsp:nvSpPr>
      <dsp:spPr>
        <a:xfrm>
          <a:off x="0" y="2228961"/>
          <a:ext cx="5925310" cy="327600"/>
        </a:xfrm>
        <a:prstGeom prst="roundRect">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dirty="0"/>
            <a:t>INFOSYS FOUNDATION:</a:t>
          </a:r>
          <a:endParaRPr lang="en-IN" sz="1400" kern="1200" dirty="0"/>
        </a:p>
      </dsp:txBody>
      <dsp:txXfrm>
        <a:off x="15992" y="2244953"/>
        <a:ext cx="5893326" cy="295616"/>
      </dsp:txXfrm>
    </dsp:sp>
    <dsp:sp modelId="{5A62FEBA-8B2B-4600-8547-9C5AEADDB830}">
      <dsp:nvSpPr>
        <dsp:cNvPr id="0" name=""/>
        <dsp:cNvSpPr/>
      </dsp:nvSpPr>
      <dsp:spPr>
        <a:xfrm>
          <a:off x="0" y="2556560"/>
          <a:ext cx="5925310" cy="231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129" tIns="17780" rIns="99568" bIns="17780" numCol="1" spcCol="1270" anchor="t" anchorCtr="0">
          <a:noAutofit/>
        </a:bodyPr>
        <a:lstStyle/>
        <a:p>
          <a:pPr marL="57150" lvl="1" indent="-57150" algn="l" defTabSz="488950">
            <a:lnSpc>
              <a:spcPct val="90000"/>
            </a:lnSpc>
            <a:spcBef>
              <a:spcPct val="0"/>
            </a:spcBef>
            <a:spcAft>
              <a:spcPct val="20000"/>
            </a:spcAft>
            <a:buChar char="•"/>
          </a:pPr>
          <a:r>
            <a:rPr lang="en-US" sz="1100" b="0" i="0" kern="1200" dirty="0"/>
            <a:t>The foundation was started as a support to the underprivileged in the society in Karnataka (1996). </a:t>
          </a:r>
          <a:endParaRPr lang="en-IN" sz="1100" kern="1200" dirty="0"/>
        </a:p>
      </dsp:txBody>
      <dsp:txXfrm>
        <a:off x="0" y="2556560"/>
        <a:ext cx="5925310" cy="23184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4E77EE-889A-4D09-AB89-A344F4233BEC}">
      <dsp:nvSpPr>
        <dsp:cNvPr id="0" name=""/>
        <dsp:cNvSpPr/>
      </dsp:nvSpPr>
      <dsp:spPr>
        <a:xfrm>
          <a:off x="2057502" y="555686"/>
          <a:ext cx="4177354" cy="1889350"/>
        </a:xfrm>
        <a:prstGeom prst="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The business enterprises are under moral threats to satisfy the needs and aspirations of the workers engaged by them and this is very important since in the present era of socio-economic set up, the employees cannot be treated as the mere means to certain ends (Sarkar, 2005). </a:t>
          </a:r>
          <a:endParaRPr lang="en-IN" sz="1800" kern="1200" dirty="0"/>
        </a:p>
      </dsp:txBody>
      <dsp:txXfrm>
        <a:off x="2057502" y="555686"/>
        <a:ext cx="4177354" cy="1889350"/>
      </dsp:txXfrm>
    </dsp:sp>
    <dsp:sp modelId="{EA72A7BB-C662-4AE5-8A35-BC00C58E63D8}">
      <dsp:nvSpPr>
        <dsp:cNvPr id="0" name=""/>
        <dsp:cNvSpPr/>
      </dsp:nvSpPr>
      <dsp:spPr>
        <a:xfrm>
          <a:off x="0" y="555686"/>
          <a:ext cx="1870457" cy="1889350"/>
        </a:xfrm>
        <a:prstGeom prst="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sp>
    <dsp:sp modelId="{6D5CD18C-3552-4C61-8612-7A6066C9DEED}">
      <dsp:nvSpPr>
        <dsp:cNvPr id="0" name=""/>
        <dsp:cNvSpPr/>
      </dsp:nvSpPr>
      <dsp:spPr>
        <a:xfrm>
          <a:off x="0" y="2756779"/>
          <a:ext cx="4177354" cy="1889350"/>
        </a:xfrm>
        <a:prstGeom prst="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Infosys is engaged in its human resource development by being engaged in providing</a:t>
          </a:r>
          <a:endParaRPr lang="en-IN" sz="1800" kern="1200" dirty="0"/>
        </a:p>
        <a:p>
          <a:pPr marL="114300" lvl="1" indent="-114300" algn="l" defTabSz="622300">
            <a:lnSpc>
              <a:spcPct val="90000"/>
            </a:lnSpc>
            <a:spcBef>
              <a:spcPct val="0"/>
            </a:spcBef>
            <a:spcAft>
              <a:spcPct val="15000"/>
            </a:spcAft>
            <a:buChar char="•"/>
          </a:pPr>
          <a:r>
            <a:rPr lang="en-US" sz="1400" kern="1200" dirty="0"/>
            <a:t>health and safety measures</a:t>
          </a:r>
          <a:endParaRPr lang="en-IN" sz="1400" kern="1200" dirty="0"/>
        </a:p>
        <a:p>
          <a:pPr marL="114300" lvl="1" indent="-114300" algn="l" defTabSz="622300">
            <a:lnSpc>
              <a:spcPct val="90000"/>
            </a:lnSpc>
            <a:spcBef>
              <a:spcPct val="0"/>
            </a:spcBef>
            <a:spcAft>
              <a:spcPct val="15000"/>
            </a:spcAft>
            <a:buChar char="•"/>
          </a:pPr>
          <a:r>
            <a:rPr lang="en-US" sz="1400" kern="1200" dirty="0"/>
            <a:t>spending for their welfare</a:t>
          </a:r>
          <a:endParaRPr lang="en-IN" sz="1400" kern="1200" dirty="0"/>
        </a:p>
        <a:p>
          <a:pPr marL="114300" lvl="1" indent="-114300" algn="l" defTabSz="622300">
            <a:lnSpc>
              <a:spcPct val="90000"/>
            </a:lnSpc>
            <a:spcBef>
              <a:spcPct val="0"/>
            </a:spcBef>
            <a:spcAft>
              <a:spcPct val="15000"/>
            </a:spcAft>
            <a:buChar char="•"/>
          </a:pPr>
          <a:r>
            <a:rPr lang="en-US" sz="1400" kern="1200" dirty="0"/>
            <a:t>profit-sharing </a:t>
          </a:r>
          <a:r>
            <a:rPr lang="en-US" sz="1400" kern="1200" dirty="0" err="1"/>
            <a:t>programmes</a:t>
          </a:r>
          <a:r>
            <a:rPr lang="en-US" sz="1400" kern="1200" dirty="0"/>
            <a:t> for employees etc.</a:t>
          </a:r>
          <a:endParaRPr lang="en-IN" sz="1400" kern="1200" dirty="0"/>
        </a:p>
      </dsp:txBody>
      <dsp:txXfrm>
        <a:off x="0" y="2756779"/>
        <a:ext cx="4177354" cy="1889350"/>
      </dsp:txXfrm>
    </dsp:sp>
    <dsp:sp modelId="{4B82EE4E-F01D-477B-BEF7-5866440C0A70}">
      <dsp:nvSpPr>
        <dsp:cNvPr id="0" name=""/>
        <dsp:cNvSpPr/>
      </dsp:nvSpPr>
      <dsp:spPr>
        <a:xfrm>
          <a:off x="4364399" y="2756779"/>
          <a:ext cx="1870457" cy="1889350"/>
        </a:xfrm>
        <a:prstGeom prst="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9E6D7F-C458-44B8-A2ED-EBEBD1836AAB}">
      <dsp:nvSpPr>
        <dsp:cNvPr id="0" name=""/>
        <dsp:cNvSpPr/>
      </dsp:nvSpPr>
      <dsp:spPr>
        <a:xfrm>
          <a:off x="1755829" y="281570"/>
          <a:ext cx="3564866" cy="1612332"/>
        </a:xfrm>
        <a:prstGeom prst="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Reducing the consumption of resources or reducing polluting emissions can reduce environmental impact (European Communities, 2001) which is one of the major responsibilities of an enterprise. </a:t>
          </a:r>
          <a:endParaRPr lang="en-IN" sz="1800" kern="1200"/>
        </a:p>
      </dsp:txBody>
      <dsp:txXfrm>
        <a:off x="1755829" y="281570"/>
        <a:ext cx="3564866" cy="1612332"/>
      </dsp:txXfrm>
    </dsp:sp>
    <dsp:sp modelId="{278D5A92-6BC4-4B5D-848F-E6E9397D811B}">
      <dsp:nvSpPr>
        <dsp:cNvPr id="0" name=""/>
        <dsp:cNvSpPr/>
      </dsp:nvSpPr>
      <dsp:spPr>
        <a:xfrm>
          <a:off x="0" y="281570"/>
          <a:ext cx="1596208" cy="1612332"/>
        </a:xfrm>
        <a:prstGeom prst="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sp>
    <dsp:sp modelId="{AD2037BB-8F93-45AC-A4E1-5C61CD90CA29}">
      <dsp:nvSpPr>
        <dsp:cNvPr id="0" name=""/>
        <dsp:cNvSpPr/>
      </dsp:nvSpPr>
      <dsp:spPr>
        <a:xfrm>
          <a:off x="0" y="2159937"/>
          <a:ext cx="3564866" cy="1612332"/>
        </a:xfrm>
        <a:prstGeom prst="rect">
          <a:avLst/>
        </a:prstGeom>
        <a:gradFill rotWithShape="0">
          <a:gsLst>
            <a:gs pos="0">
              <a:schemeClr val="accent2">
                <a:hueOff val="-9958180"/>
                <a:satOff val="53278"/>
                <a:lumOff val="392"/>
                <a:alphaOff val="0"/>
                <a:tint val="97000"/>
                <a:satMod val="100000"/>
                <a:lumMod val="102000"/>
              </a:schemeClr>
            </a:gs>
            <a:gs pos="50000">
              <a:schemeClr val="accent2">
                <a:hueOff val="-9958180"/>
                <a:satOff val="53278"/>
                <a:lumOff val="392"/>
                <a:alphaOff val="0"/>
                <a:shade val="100000"/>
                <a:satMod val="103000"/>
                <a:lumMod val="100000"/>
              </a:schemeClr>
            </a:gs>
            <a:gs pos="100000">
              <a:schemeClr val="accent2">
                <a:hueOff val="-9958180"/>
                <a:satOff val="53278"/>
                <a:lumOff val="392"/>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Infosys is contributing towards environment in terms of using recycled products, conservation of energy, waste management etc.</a:t>
          </a:r>
          <a:endParaRPr lang="en-IN" sz="1800" kern="1200"/>
        </a:p>
      </dsp:txBody>
      <dsp:txXfrm>
        <a:off x="0" y="2159937"/>
        <a:ext cx="3564866" cy="1612332"/>
      </dsp:txXfrm>
    </dsp:sp>
    <dsp:sp modelId="{312245C8-6434-4669-AFED-27535BA08B35}">
      <dsp:nvSpPr>
        <dsp:cNvPr id="0" name=""/>
        <dsp:cNvSpPr/>
      </dsp:nvSpPr>
      <dsp:spPr>
        <a:xfrm>
          <a:off x="3724487" y="2159937"/>
          <a:ext cx="1596208" cy="1612332"/>
        </a:xfrm>
        <a:prstGeom prst="rect">
          <a:avLst/>
        </a:prstGeom>
        <a:gradFill rotWithShape="0">
          <a:gsLst>
            <a:gs pos="0">
              <a:schemeClr val="accent2">
                <a:hueOff val="-9958180"/>
                <a:satOff val="53278"/>
                <a:lumOff val="392"/>
                <a:alphaOff val="0"/>
                <a:tint val="97000"/>
                <a:satMod val="100000"/>
                <a:lumMod val="102000"/>
              </a:schemeClr>
            </a:gs>
            <a:gs pos="50000">
              <a:schemeClr val="accent2">
                <a:hueOff val="-9958180"/>
                <a:satOff val="53278"/>
                <a:lumOff val="392"/>
                <a:alphaOff val="0"/>
                <a:shade val="100000"/>
                <a:satMod val="103000"/>
                <a:lumMod val="100000"/>
              </a:schemeClr>
            </a:gs>
            <a:gs pos="100000">
              <a:schemeClr val="accent2">
                <a:hueOff val="-9958180"/>
                <a:satOff val="53278"/>
                <a:lumOff val="392"/>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4FC10-9091-448F-B566-136C49630634}">
      <dsp:nvSpPr>
        <dsp:cNvPr id="0" name=""/>
        <dsp:cNvSpPr/>
      </dsp:nvSpPr>
      <dsp:spPr>
        <a:xfrm>
          <a:off x="0" y="581051"/>
          <a:ext cx="5471962" cy="5471962"/>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31BECEE-ECFC-43B8-95B2-4B31AFB345FB}">
      <dsp:nvSpPr>
        <dsp:cNvPr id="0" name=""/>
        <dsp:cNvSpPr/>
      </dsp:nvSpPr>
      <dsp:spPr>
        <a:xfrm>
          <a:off x="355677" y="936729"/>
          <a:ext cx="2188784" cy="2188784"/>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0" kern="1200" dirty="0">
              <a:effectLst/>
              <a:latin typeface="Helvetica Neue"/>
            </a:rPr>
            <a:t>Water Management Potable water is a depleting resource</a:t>
          </a:r>
          <a:endParaRPr lang="en-IN" sz="1500" kern="1200" dirty="0"/>
        </a:p>
      </dsp:txBody>
      <dsp:txXfrm>
        <a:off x="462525" y="1043577"/>
        <a:ext cx="1975088" cy="1975088"/>
      </dsp:txXfrm>
    </dsp:sp>
    <dsp:sp modelId="{2073A413-42CD-4C49-A843-089FC7506E37}">
      <dsp:nvSpPr>
        <dsp:cNvPr id="0" name=""/>
        <dsp:cNvSpPr/>
      </dsp:nvSpPr>
      <dsp:spPr>
        <a:xfrm>
          <a:off x="2927499" y="936729"/>
          <a:ext cx="2188784" cy="2188784"/>
        </a:xfrm>
        <a:prstGeom prst="roundRect">
          <a:avLst/>
        </a:prstGeom>
        <a:gradFill rotWithShape="0">
          <a:gsLst>
            <a:gs pos="0">
              <a:schemeClr val="accent2">
                <a:hueOff val="-3319393"/>
                <a:satOff val="17759"/>
                <a:lumOff val="131"/>
                <a:alphaOff val="0"/>
                <a:tint val="97000"/>
                <a:satMod val="100000"/>
                <a:lumMod val="102000"/>
              </a:schemeClr>
            </a:gs>
            <a:gs pos="50000">
              <a:schemeClr val="accent2">
                <a:hueOff val="-3319393"/>
                <a:satOff val="17759"/>
                <a:lumOff val="131"/>
                <a:alphaOff val="0"/>
                <a:shade val="100000"/>
                <a:satMod val="103000"/>
                <a:lumMod val="100000"/>
              </a:schemeClr>
            </a:gs>
            <a:gs pos="100000">
              <a:schemeClr val="accent2">
                <a:hueOff val="-3319393"/>
                <a:satOff val="17759"/>
                <a:lumOff val="131"/>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0" kern="1200" dirty="0">
              <a:effectLst/>
              <a:latin typeface="Helvetica Neue"/>
            </a:rPr>
            <a:t>Waste Management</a:t>
          </a:r>
        </a:p>
        <a:p>
          <a:pPr marL="0" lvl="0" indent="0" algn="ctr" defTabSz="666750">
            <a:lnSpc>
              <a:spcPct val="90000"/>
            </a:lnSpc>
            <a:spcBef>
              <a:spcPct val="0"/>
            </a:spcBef>
            <a:spcAft>
              <a:spcPct val="35000"/>
            </a:spcAft>
            <a:buNone/>
          </a:pPr>
          <a:r>
            <a:rPr lang="en-US" sz="1500" b="0" i="0" kern="1200" dirty="0">
              <a:effectLst/>
              <a:latin typeface="Helvetica Neue"/>
            </a:rPr>
            <a:t>Waste is recycled scientifically</a:t>
          </a:r>
        </a:p>
      </dsp:txBody>
      <dsp:txXfrm>
        <a:off x="3034347" y="1043577"/>
        <a:ext cx="1975088" cy="1975088"/>
      </dsp:txXfrm>
    </dsp:sp>
    <dsp:sp modelId="{AD93092F-682B-4C6D-AFD9-2BD261E17600}">
      <dsp:nvSpPr>
        <dsp:cNvPr id="0" name=""/>
        <dsp:cNvSpPr/>
      </dsp:nvSpPr>
      <dsp:spPr>
        <a:xfrm>
          <a:off x="355677" y="3508551"/>
          <a:ext cx="2188784" cy="2188784"/>
        </a:xfrm>
        <a:prstGeom prst="roundRect">
          <a:avLst/>
        </a:prstGeom>
        <a:gradFill rotWithShape="0">
          <a:gsLst>
            <a:gs pos="0">
              <a:schemeClr val="accent2">
                <a:hueOff val="-6638787"/>
                <a:satOff val="35519"/>
                <a:lumOff val="261"/>
                <a:alphaOff val="0"/>
                <a:tint val="97000"/>
                <a:satMod val="100000"/>
                <a:lumMod val="102000"/>
              </a:schemeClr>
            </a:gs>
            <a:gs pos="50000">
              <a:schemeClr val="accent2">
                <a:hueOff val="-6638787"/>
                <a:satOff val="35519"/>
                <a:lumOff val="261"/>
                <a:alphaOff val="0"/>
                <a:shade val="100000"/>
                <a:satMod val="103000"/>
                <a:lumMod val="100000"/>
              </a:schemeClr>
            </a:gs>
            <a:gs pos="100000">
              <a:schemeClr val="accent2">
                <a:hueOff val="-6638787"/>
                <a:satOff val="35519"/>
                <a:lumOff val="261"/>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0" kern="1200" dirty="0">
              <a:effectLst/>
              <a:latin typeface="Helvetica Neue"/>
            </a:rPr>
            <a:t>Control-</a:t>
          </a:r>
          <a:r>
            <a:rPr lang="en-US" sz="1500" b="0" i="0" kern="1200" dirty="0" err="1">
              <a:effectLst/>
              <a:latin typeface="Helvetica Neue"/>
            </a:rPr>
            <a:t>Climatee</a:t>
          </a:r>
          <a:endParaRPr lang="en-US" sz="1500" b="0" i="0" kern="1200" dirty="0">
            <a:effectLst/>
            <a:latin typeface="Helvetica Neue"/>
          </a:endParaRPr>
        </a:p>
        <a:p>
          <a:pPr marL="0" lvl="0" indent="0" algn="ctr" defTabSz="666750">
            <a:lnSpc>
              <a:spcPct val="90000"/>
            </a:lnSpc>
            <a:spcBef>
              <a:spcPct val="0"/>
            </a:spcBef>
            <a:spcAft>
              <a:spcPct val="35000"/>
            </a:spcAft>
            <a:buNone/>
          </a:pPr>
          <a:r>
            <a:rPr lang="en-US" sz="1500" b="0" i="0" kern="1200" dirty="0">
              <a:effectLst/>
              <a:latin typeface="Helvetica Neue"/>
            </a:rPr>
            <a:t>Infosys hosted the Indian Youth Summit on Climate Change at Hyderabad under the auspices of the Indian Youth Climate Network</a:t>
          </a:r>
        </a:p>
      </dsp:txBody>
      <dsp:txXfrm>
        <a:off x="462525" y="3615399"/>
        <a:ext cx="1975088" cy="1975088"/>
      </dsp:txXfrm>
    </dsp:sp>
    <dsp:sp modelId="{4E952D4C-8332-4E96-818B-649118BE0EBC}">
      <dsp:nvSpPr>
        <dsp:cNvPr id="0" name=""/>
        <dsp:cNvSpPr/>
      </dsp:nvSpPr>
      <dsp:spPr>
        <a:xfrm>
          <a:off x="2927499" y="3508551"/>
          <a:ext cx="2188784" cy="2188784"/>
        </a:xfrm>
        <a:prstGeom prst="roundRect">
          <a:avLst/>
        </a:prstGeom>
        <a:gradFill rotWithShape="0">
          <a:gsLst>
            <a:gs pos="0">
              <a:schemeClr val="accent2">
                <a:hueOff val="-9958180"/>
                <a:satOff val="53278"/>
                <a:lumOff val="392"/>
                <a:alphaOff val="0"/>
                <a:tint val="97000"/>
                <a:satMod val="100000"/>
                <a:lumMod val="102000"/>
              </a:schemeClr>
            </a:gs>
            <a:gs pos="50000">
              <a:schemeClr val="accent2">
                <a:hueOff val="-9958180"/>
                <a:satOff val="53278"/>
                <a:lumOff val="392"/>
                <a:alphaOff val="0"/>
                <a:shade val="100000"/>
                <a:satMod val="103000"/>
                <a:lumMod val="100000"/>
              </a:schemeClr>
            </a:gs>
            <a:gs pos="100000">
              <a:schemeClr val="accent2">
                <a:hueOff val="-9958180"/>
                <a:satOff val="53278"/>
                <a:lumOff val="392"/>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0" kern="1200" dirty="0">
              <a:effectLst/>
              <a:latin typeface="Helvetica Neue"/>
            </a:rPr>
            <a:t>Energy Conservation Infosys uses energy responsibly </a:t>
          </a:r>
          <a:endParaRPr lang="en-IN" sz="1500" kern="1200" dirty="0"/>
        </a:p>
      </dsp:txBody>
      <dsp:txXfrm>
        <a:off x="3034347" y="3615399"/>
        <a:ext cx="1975088" cy="197508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8C5437-34F8-4165-AFBD-F0061F53D135}">
      <dsp:nvSpPr>
        <dsp:cNvPr id="0" name=""/>
        <dsp:cNvSpPr/>
      </dsp:nvSpPr>
      <dsp:spPr>
        <a:xfrm>
          <a:off x="0" y="800734"/>
          <a:ext cx="5607050" cy="147828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BDA766A0-D77B-4E94-9B05-912AB1022605}">
      <dsp:nvSpPr>
        <dsp:cNvPr id="0" name=""/>
        <dsp:cNvSpPr/>
      </dsp:nvSpPr>
      <dsp:spPr>
        <a:xfrm>
          <a:off x="447179" y="1133347"/>
          <a:ext cx="813054" cy="8130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sp>
    <dsp:sp modelId="{F5B2A0F3-C618-4A35-A16A-426C03C7BFA1}">
      <dsp:nvSpPr>
        <dsp:cNvPr id="0" name=""/>
        <dsp:cNvSpPr/>
      </dsp:nvSpPr>
      <dsp:spPr>
        <a:xfrm>
          <a:off x="1707413" y="800734"/>
          <a:ext cx="3899636" cy="1478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51" tIns="156451" rIns="156451" bIns="156451" numCol="1" spcCol="1270" anchor="ctr" anchorCtr="0">
          <a:noAutofit/>
        </a:bodyPr>
        <a:lstStyle/>
        <a:p>
          <a:pPr marL="0" lvl="0" indent="0" algn="l" defTabSz="666750">
            <a:lnSpc>
              <a:spcPct val="100000"/>
            </a:lnSpc>
            <a:spcBef>
              <a:spcPct val="0"/>
            </a:spcBef>
            <a:spcAft>
              <a:spcPct val="35000"/>
            </a:spcAft>
            <a:buNone/>
          </a:pPr>
          <a:r>
            <a:rPr lang="en-US" sz="1500" kern="1200"/>
            <a:t>Business must satisfy customers’ key buying criteria-such as product price, quality, appearance, taste, availability, Safety and convenience (Centre for Corporate Research &amp; Training, 2003).</a:t>
          </a:r>
        </a:p>
      </dsp:txBody>
      <dsp:txXfrm>
        <a:off x="1707413" y="800734"/>
        <a:ext cx="3899636" cy="1478280"/>
      </dsp:txXfrm>
    </dsp:sp>
    <dsp:sp modelId="{D2CF16BD-94FD-4CFC-9C88-669D8308BBF9}">
      <dsp:nvSpPr>
        <dsp:cNvPr id="0" name=""/>
        <dsp:cNvSpPr/>
      </dsp:nvSpPr>
      <dsp:spPr>
        <a:xfrm>
          <a:off x="0" y="2648585"/>
          <a:ext cx="5607050" cy="147828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CCC9B8E-8419-41A4-B901-9F497D72318D}">
      <dsp:nvSpPr>
        <dsp:cNvPr id="0" name=""/>
        <dsp:cNvSpPr/>
      </dsp:nvSpPr>
      <dsp:spPr>
        <a:xfrm>
          <a:off x="447179" y="2981198"/>
          <a:ext cx="813054" cy="8130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sp>
    <dsp:sp modelId="{A0A0EC33-FF23-4728-A72A-6D7481768440}">
      <dsp:nvSpPr>
        <dsp:cNvPr id="0" name=""/>
        <dsp:cNvSpPr/>
      </dsp:nvSpPr>
      <dsp:spPr>
        <a:xfrm>
          <a:off x="1707413" y="2648585"/>
          <a:ext cx="3899636" cy="1478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51" tIns="156451" rIns="156451" bIns="156451" numCol="1" spcCol="1270" anchor="ctr" anchorCtr="0">
          <a:noAutofit/>
        </a:bodyPr>
        <a:lstStyle/>
        <a:p>
          <a:pPr marL="0" lvl="0" indent="0" algn="l" defTabSz="666750">
            <a:lnSpc>
              <a:spcPct val="100000"/>
            </a:lnSpc>
            <a:spcBef>
              <a:spcPct val="0"/>
            </a:spcBef>
            <a:spcAft>
              <a:spcPct val="35000"/>
            </a:spcAft>
            <a:buNone/>
          </a:pPr>
          <a:r>
            <a:rPr lang="en-US" sz="1500" kern="1200"/>
            <a:t>Infosys is providing better services to its customers by providing and by investing in R&amp;D for quality services.</a:t>
          </a:r>
        </a:p>
      </dsp:txBody>
      <dsp:txXfrm>
        <a:off x="1707413" y="2648585"/>
        <a:ext cx="3899636" cy="147828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AC21B3-4DE6-4EA1-827A-80F103B2E188}">
      <dsp:nvSpPr>
        <dsp:cNvPr id="0" name=""/>
        <dsp:cNvSpPr/>
      </dsp:nvSpPr>
      <dsp:spPr>
        <a:xfrm>
          <a:off x="1755829" y="281570"/>
          <a:ext cx="3564866" cy="1612332"/>
        </a:xfrm>
        <a:prstGeom prst="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Shareholders put their capital in business and therefore, the companies should be managed in their interest. In other words, the primacy of treatment given to the shareholders is being justified on the grounds of ownership and shareholding (Centre for Corporate Research &amp; Training, 2003). </a:t>
          </a:r>
          <a:endParaRPr lang="en-IN" sz="1400" kern="1200"/>
        </a:p>
      </dsp:txBody>
      <dsp:txXfrm>
        <a:off x="1755829" y="281570"/>
        <a:ext cx="3564866" cy="1612332"/>
      </dsp:txXfrm>
    </dsp:sp>
    <dsp:sp modelId="{5E358CEE-5191-44A2-9CA2-3777824389C4}">
      <dsp:nvSpPr>
        <dsp:cNvPr id="0" name=""/>
        <dsp:cNvSpPr/>
      </dsp:nvSpPr>
      <dsp:spPr>
        <a:xfrm>
          <a:off x="0" y="281570"/>
          <a:ext cx="1596208" cy="1612332"/>
        </a:xfrm>
        <a:prstGeom prst="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6DA05E3D-FFFF-4F0C-85DB-0256487D3795}">
      <dsp:nvSpPr>
        <dsp:cNvPr id="0" name=""/>
        <dsp:cNvSpPr/>
      </dsp:nvSpPr>
      <dsp:spPr>
        <a:xfrm>
          <a:off x="0" y="2159937"/>
          <a:ext cx="3564866" cy="1612332"/>
        </a:xfrm>
        <a:prstGeom prst="rect">
          <a:avLst/>
        </a:prstGeom>
        <a:gradFill rotWithShape="0">
          <a:gsLst>
            <a:gs pos="0">
              <a:schemeClr val="accent3">
                <a:hueOff val="-2136584"/>
                <a:satOff val="-100000"/>
                <a:lumOff val="3138"/>
                <a:alphaOff val="0"/>
                <a:tint val="97000"/>
                <a:satMod val="100000"/>
                <a:lumMod val="102000"/>
              </a:schemeClr>
            </a:gs>
            <a:gs pos="50000">
              <a:schemeClr val="accent3">
                <a:hueOff val="-2136584"/>
                <a:satOff val="-100000"/>
                <a:lumOff val="3138"/>
                <a:alphaOff val="0"/>
                <a:shade val="100000"/>
                <a:satMod val="103000"/>
                <a:lumMod val="100000"/>
              </a:schemeClr>
            </a:gs>
            <a:gs pos="100000">
              <a:schemeClr val="accent3">
                <a:hueOff val="-2136584"/>
                <a:satOff val="-100000"/>
                <a:lumOff val="3138"/>
                <a:alphaOff val="0"/>
                <a:shade val="93000"/>
                <a:satMod val="11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Infosys, having investor grievance committee gives due consideration to the interest/complaints of the shareholders.</a:t>
          </a:r>
          <a:endParaRPr lang="en-IN" sz="1400" kern="1200"/>
        </a:p>
      </dsp:txBody>
      <dsp:txXfrm>
        <a:off x="0" y="2159937"/>
        <a:ext cx="3564866" cy="1612332"/>
      </dsp:txXfrm>
    </dsp:sp>
    <dsp:sp modelId="{9F5D001C-AB99-4310-9CAE-87A36ABE7BE0}">
      <dsp:nvSpPr>
        <dsp:cNvPr id="0" name=""/>
        <dsp:cNvSpPr/>
      </dsp:nvSpPr>
      <dsp:spPr>
        <a:xfrm>
          <a:off x="3724487" y="2159937"/>
          <a:ext cx="1596208" cy="1612332"/>
        </a:xfrm>
        <a:prstGeom prst="rect">
          <a:avLst/>
        </a:prstGeom>
        <a:gradFill rotWithShape="0">
          <a:gsLst>
            <a:gs pos="0">
              <a:schemeClr val="accent3">
                <a:hueOff val="-2136584"/>
                <a:satOff val="-100000"/>
                <a:lumOff val="3138"/>
                <a:alphaOff val="0"/>
                <a:tint val="97000"/>
                <a:satMod val="100000"/>
                <a:lumMod val="102000"/>
              </a:schemeClr>
            </a:gs>
            <a:gs pos="50000">
              <a:schemeClr val="accent3">
                <a:hueOff val="-2136584"/>
                <a:satOff val="-100000"/>
                <a:lumOff val="3138"/>
                <a:alphaOff val="0"/>
                <a:shade val="100000"/>
                <a:satMod val="103000"/>
                <a:lumMod val="100000"/>
              </a:schemeClr>
            </a:gs>
            <a:gs pos="100000">
              <a:schemeClr val="accent3">
                <a:hueOff val="-2136584"/>
                <a:satOff val="-100000"/>
                <a:lumOff val="3138"/>
                <a:alphaOff val="0"/>
                <a:shade val="93000"/>
                <a:satMod val="11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40327C-A9CF-401B-B17F-9444A6960C6C}">
      <dsp:nvSpPr>
        <dsp:cNvPr id="0" name=""/>
        <dsp:cNvSpPr/>
      </dsp:nvSpPr>
      <dsp:spPr>
        <a:xfrm>
          <a:off x="1755829" y="281570"/>
          <a:ext cx="3564866" cy="1612332"/>
        </a:xfrm>
        <a:prstGeom prst="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Rural development implies both the economic betterment of people as well as greater social transformation of the people living in rural areas (www.rural.nic. in). </a:t>
          </a:r>
          <a:endParaRPr lang="en-IN" sz="1700" kern="1200"/>
        </a:p>
      </dsp:txBody>
      <dsp:txXfrm>
        <a:off x="1755829" y="281570"/>
        <a:ext cx="3564866" cy="1612332"/>
      </dsp:txXfrm>
    </dsp:sp>
    <dsp:sp modelId="{2A7489D2-8EA4-4557-BEC8-BBF6D257CC2D}">
      <dsp:nvSpPr>
        <dsp:cNvPr id="0" name=""/>
        <dsp:cNvSpPr/>
      </dsp:nvSpPr>
      <dsp:spPr>
        <a:xfrm>
          <a:off x="0" y="281570"/>
          <a:ext cx="1596208" cy="1612332"/>
        </a:xfrm>
        <a:prstGeom prst="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sp>
    <dsp:sp modelId="{5BEA5147-1BA7-4D88-837B-9CF2D5811A9D}">
      <dsp:nvSpPr>
        <dsp:cNvPr id="0" name=""/>
        <dsp:cNvSpPr/>
      </dsp:nvSpPr>
      <dsp:spPr>
        <a:xfrm>
          <a:off x="0" y="2159937"/>
          <a:ext cx="3564866" cy="1612332"/>
        </a:xfrm>
        <a:prstGeom prst="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Infosys is contributing towards rural development in terms of education to the rural poor, helping the underprivileged women, helping the self help women groups and donating to floods victims living in rural areas.</a:t>
          </a:r>
          <a:endParaRPr lang="en-IN" sz="1700" kern="1200"/>
        </a:p>
      </dsp:txBody>
      <dsp:txXfrm>
        <a:off x="0" y="2159937"/>
        <a:ext cx="3564866" cy="1612332"/>
      </dsp:txXfrm>
    </dsp:sp>
    <dsp:sp modelId="{A390BF28-894F-477F-B05B-74D48BA38852}">
      <dsp:nvSpPr>
        <dsp:cNvPr id="0" name=""/>
        <dsp:cNvSpPr/>
      </dsp:nvSpPr>
      <dsp:spPr>
        <a:xfrm>
          <a:off x="3724487" y="2159937"/>
          <a:ext cx="1596208" cy="1612332"/>
        </a:xfrm>
        <a:prstGeom prst="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66B038-2DDA-46A1-80AE-4BE41666897E}">
      <dsp:nvSpPr>
        <dsp:cNvPr id="0" name=""/>
        <dsp:cNvSpPr/>
      </dsp:nvSpPr>
      <dsp:spPr>
        <a:xfrm>
          <a:off x="0" y="0"/>
          <a:ext cx="5444413" cy="1146535"/>
        </a:xfrm>
        <a:prstGeom prst="roundRect">
          <a:avLst>
            <a:gd name="adj" fmla="val 10000"/>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dirty="0"/>
            <a:t>Made donations towards mid day meal.</a:t>
          </a:r>
          <a:endParaRPr lang="en-IN" sz="2400" kern="1200" dirty="0"/>
        </a:p>
      </dsp:txBody>
      <dsp:txXfrm>
        <a:off x="1203536" y="0"/>
        <a:ext cx="4240876" cy="1146535"/>
      </dsp:txXfrm>
    </dsp:sp>
    <dsp:sp modelId="{1AFD7D47-5A98-45A4-8465-1F208915A7AD}">
      <dsp:nvSpPr>
        <dsp:cNvPr id="0" name=""/>
        <dsp:cNvSpPr/>
      </dsp:nvSpPr>
      <dsp:spPr>
        <a:xfrm>
          <a:off x="114653" y="114653"/>
          <a:ext cx="1088882" cy="917228"/>
        </a:xfrm>
        <a:prstGeom prst="roundRect">
          <a:avLst>
            <a:gd name="adj" fmla="val 10000"/>
          </a:avLst>
        </a:prstGeom>
        <a:gradFill rotWithShape="0">
          <a:gsLst>
            <a:gs pos="0">
              <a:schemeClr val="accent3">
                <a:tint val="50000"/>
                <a:hueOff val="0"/>
                <a:satOff val="0"/>
                <a:lumOff val="0"/>
                <a:alphaOff val="0"/>
                <a:tint val="97000"/>
                <a:satMod val="100000"/>
                <a:lumMod val="102000"/>
              </a:schemeClr>
            </a:gs>
            <a:gs pos="50000">
              <a:schemeClr val="accent3">
                <a:tint val="50000"/>
                <a:hueOff val="0"/>
                <a:satOff val="0"/>
                <a:lumOff val="0"/>
                <a:alphaOff val="0"/>
                <a:shade val="100000"/>
                <a:satMod val="103000"/>
                <a:lumMod val="100000"/>
              </a:schemeClr>
            </a:gs>
            <a:gs pos="100000">
              <a:schemeClr val="accent3">
                <a:tint val="50000"/>
                <a:hueOff val="0"/>
                <a:satOff val="0"/>
                <a:lumOff val="0"/>
                <a:alphaOff val="0"/>
                <a:shade val="93000"/>
                <a:satMod val="110000"/>
                <a:lumMod val="99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AC3023F-E423-4849-B6E6-000C8175B07C}">
      <dsp:nvSpPr>
        <dsp:cNvPr id="0" name=""/>
        <dsp:cNvSpPr/>
      </dsp:nvSpPr>
      <dsp:spPr>
        <a:xfrm>
          <a:off x="0" y="1261188"/>
          <a:ext cx="5444413" cy="1146535"/>
        </a:xfrm>
        <a:prstGeom prst="roundRect">
          <a:avLst>
            <a:gd name="adj" fmla="val 10000"/>
          </a:avLst>
        </a:prstGeom>
        <a:gradFill rotWithShape="0">
          <a:gsLst>
            <a:gs pos="0">
              <a:schemeClr val="accent3">
                <a:hueOff val="-534146"/>
                <a:satOff val="-25000"/>
                <a:lumOff val="784"/>
                <a:alphaOff val="0"/>
                <a:tint val="97000"/>
                <a:satMod val="100000"/>
                <a:lumMod val="102000"/>
              </a:schemeClr>
            </a:gs>
            <a:gs pos="50000">
              <a:schemeClr val="accent3">
                <a:hueOff val="-534146"/>
                <a:satOff val="-25000"/>
                <a:lumOff val="784"/>
                <a:alphaOff val="0"/>
                <a:shade val="100000"/>
                <a:satMod val="103000"/>
                <a:lumMod val="100000"/>
              </a:schemeClr>
            </a:gs>
            <a:gs pos="100000">
              <a:schemeClr val="accent3">
                <a:hueOff val="-534146"/>
                <a:satOff val="-25000"/>
                <a:lumOff val="784"/>
                <a:alphaOff val="0"/>
                <a:shade val="93000"/>
                <a:satMod val="11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dirty="0"/>
            <a:t>Conducted relief work after natural disasters</a:t>
          </a:r>
          <a:endParaRPr lang="en-IN" sz="2400" kern="1200" dirty="0"/>
        </a:p>
      </dsp:txBody>
      <dsp:txXfrm>
        <a:off x="1203536" y="1261188"/>
        <a:ext cx="4240876" cy="1146535"/>
      </dsp:txXfrm>
    </dsp:sp>
    <dsp:sp modelId="{218F876C-8B86-412A-83A9-BF25A674258E}">
      <dsp:nvSpPr>
        <dsp:cNvPr id="0" name=""/>
        <dsp:cNvSpPr/>
      </dsp:nvSpPr>
      <dsp:spPr>
        <a:xfrm>
          <a:off x="114653" y="1375842"/>
          <a:ext cx="1088882" cy="917228"/>
        </a:xfrm>
        <a:prstGeom prst="roundRect">
          <a:avLst>
            <a:gd name="adj" fmla="val 10000"/>
          </a:avLst>
        </a:prstGeom>
        <a:gradFill rotWithShape="0">
          <a:gsLst>
            <a:gs pos="0">
              <a:schemeClr val="accent3">
                <a:tint val="50000"/>
                <a:hueOff val="-319437"/>
                <a:satOff val="-21909"/>
                <a:lumOff val="-1332"/>
                <a:alphaOff val="0"/>
                <a:tint val="97000"/>
                <a:satMod val="100000"/>
                <a:lumMod val="102000"/>
              </a:schemeClr>
            </a:gs>
            <a:gs pos="50000">
              <a:schemeClr val="accent3">
                <a:tint val="50000"/>
                <a:hueOff val="-319437"/>
                <a:satOff val="-21909"/>
                <a:lumOff val="-1332"/>
                <a:alphaOff val="0"/>
                <a:shade val="100000"/>
                <a:satMod val="103000"/>
                <a:lumMod val="100000"/>
              </a:schemeClr>
            </a:gs>
            <a:gs pos="100000">
              <a:schemeClr val="accent3">
                <a:tint val="50000"/>
                <a:hueOff val="-319437"/>
                <a:satOff val="-21909"/>
                <a:lumOff val="-1332"/>
                <a:alphaOff val="0"/>
                <a:shade val="93000"/>
                <a:satMod val="110000"/>
                <a:lumMod val="99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520CC734-032A-4340-8106-79664DD9EA47}">
      <dsp:nvSpPr>
        <dsp:cNvPr id="0" name=""/>
        <dsp:cNvSpPr/>
      </dsp:nvSpPr>
      <dsp:spPr>
        <a:xfrm>
          <a:off x="0" y="2522377"/>
          <a:ext cx="5444413" cy="1146535"/>
        </a:xfrm>
        <a:prstGeom prst="roundRect">
          <a:avLst>
            <a:gd name="adj" fmla="val 10000"/>
          </a:avLst>
        </a:prstGeom>
        <a:gradFill rotWithShape="0">
          <a:gsLst>
            <a:gs pos="0">
              <a:schemeClr val="accent3">
                <a:hueOff val="-1068292"/>
                <a:satOff val="-50000"/>
                <a:lumOff val="1569"/>
                <a:alphaOff val="0"/>
                <a:tint val="97000"/>
                <a:satMod val="100000"/>
                <a:lumMod val="102000"/>
              </a:schemeClr>
            </a:gs>
            <a:gs pos="50000">
              <a:schemeClr val="accent3">
                <a:hueOff val="-1068292"/>
                <a:satOff val="-50000"/>
                <a:lumOff val="1569"/>
                <a:alphaOff val="0"/>
                <a:shade val="100000"/>
                <a:satMod val="103000"/>
                <a:lumMod val="100000"/>
              </a:schemeClr>
            </a:gs>
            <a:gs pos="100000">
              <a:schemeClr val="accent3">
                <a:hueOff val="-1068292"/>
                <a:satOff val="-50000"/>
                <a:lumOff val="1569"/>
                <a:alphaOff val="0"/>
                <a:shade val="93000"/>
                <a:satMod val="11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a:t>Distribute sewing machines to destitute women and help them earn a livelihood. </a:t>
          </a:r>
          <a:endParaRPr lang="en-IN" sz="2400" kern="1200"/>
        </a:p>
      </dsp:txBody>
      <dsp:txXfrm>
        <a:off x="1203536" y="2522377"/>
        <a:ext cx="4240876" cy="1146535"/>
      </dsp:txXfrm>
    </dsp:sp>
    <dsp:sp modelId="{B221669F-97B8-42C9-82FC-737826A50E69}">
      <dsp:nvSpPr>
        <dsp:cNvPr id="0" name=""/>
        <dsp:cNvSpPr/>
      </dsp:nvSpPr>
      <dsp:spPr>
        <a:xfrm>
          <a:off x="114653" y="2637031"/>
          <a:ext cx="1088882" cy="917228"/>
        </a:xfrm>
        <a:prstGeom prst="roundRect">
          <a:avLst>
            <a:gd name="adj" fmla="val 10000"/>
          </a:avLst>
        </a:prstGeom>
        <a:gradFill rotWithShape="0">
          <a:gsLst>
            <a:gs pos="0">
              <a:schemeClr val="accent3">
                <a:tint val="50000"/>
                <a:hueOff val="-638874"/>
                <a:satOff val="-43819"/>
                <a:lumOff val="-2664"/>
                <a:alphaOff val="0"/>
                <a:tint val="97000"/>
                <a:satMod val="100000"/>
                <a:lumMod val="102000"/>
              </a:schemeClr>
            </a:gs>
            <a:gs pos="50000">
              <a:schemeClr val="accent3">
                <a:tint val="50000"/>
                <a:hueOff val="-638874"/>
                <a:satOff val="-43819"/>
                <a:lumOff val="-2664"/>
                <a:alphaOff val="0"/>
                <a:shade val="100000"/>
                <a:satMod val="103000"/>
                <a:lumMod val="100000"/>
              </a:schemeClr>
            </a:gs>
            <a:gs pos="100000">
              <a:schemeClr val="accent3">
                <a:tint val="50000"/>
                <a:hueOff val="-638874"/>
                <a:satOff val="-43819"/>
                <a:lumOff val="-2664"/>
                <a:alphaOff val="0"/>
                <a:shade val="93000"/>
                <a:satMod val="110000"/>
                <a:lumMod val="99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E0A9B945-8EA3-4DF9-98E5-5F520023D4F5}">
      <dsp:nvSpPr>
        <dsp:cNvPr id="0" name=""/>
        <dsp:cNvSpPr/>
      </dsp:nvSpPr>
      <dsp:spPr>
        <a:xfrm>
          <a:off x="0" y="3783566"/>
          <a:ext cx="5444413" cy="1146535"/>
        </a:xfrm>
        <a:prstGeom prst="roundRect">
          <a:avLst>
            <a:gd name="adj" fmla="val 10000"/>
          </a:avLst>
        </a:prstGeom>
        <a:gradFill rotWithShape="0">
          <a:gsLst>
            <a:gs pos="0">
              <a:schemeClr val="accent3">
                <a:hueOff val="-1602438"/>
                <a:satOff val="-75000"/>
                <a:lumOff val="2353"/>
                <a:alphaOff val="0"/>
                <a:tint val="97000"/>
                <a:satMod val="100000"/>
                <a:lumMod val="102000"/>
              </a:schemeClr>
            </a:gs>
            <a:gs pos="50000">
              <a:schemeClr val="accent3">
                <a:hueOff val="-1602438"/>
                <a:satOff val="-75000"/>
                <a:lumOff val="2353"/>
                <a:alphaOff val="0"/>
                <a:shade val="100000"/>
                <a:satMod val="103000"/>
                <a:lumMod val="100000"/>
              </a:schemeClr>
            </a:gs>
            <a:gs pos="100000">
              <a:schemeClr val="accent3">
                <a:hueOff val="-1602438"/>
                <a:satOff val="-75000"/>
                <a:lumOff val="2353"/>
                <a:alphaOff val="0"/>
                <a:shade val="93000"/>
                <a:satMod val="11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a:t>Helped children with leprosy. </a:t>
          </a:r>
          <a:endParaRPr lang="en-IN" sz="2400" kern="1200"/>
        </a:p>
      </dsp:txBody>
      <dsp:txXfrm>
        <a:off x="1203536" y="3783566"/>
        <a:ext cx="4240876" cy="1146535"/>
      </dsp:txXfrm>
    </dsp:sp>
    <dsp:sp modelId="{A3EE73A1-478F-44AF-97F4-0E64464AEE4F}">
      <dsp:nvSpPr>
        <dsp:cNvPr id="0" name=""/>
        <dsp:cNvSpPr/>
      </dsp:nvSpPr>
      <dsp:spPr>
        <a:xfrm>
          <a:off x="114653" y="3898220"/>
          <a:ext cx="1088882" cy="917228"/>
        </a:xfrm>
        <a:prstGeom prst="roundRect">
          <a:avLst>
            <a:gd name="adj" fmla="val 10000"/>
          </a:avLst>
        </a:prstGeom>
        <a:gradFill rotWithShape="0">
          <a:gsLst>
            <a:gs pos="0">
              <a:schemeClr val="accent3">
                <a:tint val="50000"/>
                <a:hueOff val="-958312"/>
                <a:satOff val="-65728"/>
                <a:lumOff val="-3997"/>
                <a:alphaOff val="0"/>
                <a:tint val="97000"/>
                <a:satMod val="100000"/>
                <a:lumMod val="102000"/>
              </a:schemeClr>
            </a:gs>
            <a:gs pos="50000">
              <a:schemeClr val="accent3">
                <a:tint val="50000"/>
                <a:hueOff val="-958312"/>
                <a:satOff val="-65728"/>
                <a:lumOff val="-3997"/>
                <a:alphaOff val="0"/>
                <a:shade val="100000"/>
                <a:satMod val="103000"/>
                <a:lumMod val="100000"/>
              </a:schemeClr>
            </a:gs>
            <a:gs pos="100000">
              <a:schemeClr val="accent3">
                <a:tint val="50000"/>
                <a:hueOff val="-958312"/>
                <a:satOff val="-65728"/>
                <a:lumOff val="-3997"/>
                <a:alphaOff val="0"/>
                <a:shade val="93000"/>
                <a:satMod val="110000"/>
                <a:lumMod val="99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E735001-8BCD-4B3D-BD79-095AE75EA840}">
      <dsp:nvSpPr>
        <dsp:cNvPr id="0" name=""/>
        <dsp:cNvSpPr/>
      </dsp:nvSpPr>
      <dsp:spPr>
        <a:xfrm>
          <a:off x="0" y="5044755"/>
          <a:ext cx="5444413" cy="1146535"/>
        </a:xfrm>
        <a:prstGeom prst="roundRect">
          <a:avLst>
            <a:gd name="adj" fmla="val 10000"/>
          </a:avLst>
        </a:prstGeom>
        <a:gradFill rotWithShape="0">
          <a:gsLst>
            <a:gs pos="0">
              <a:schemeClr val="accent3">
                <a:hueOff val="-2136584"/>
                <a:satOff val="-100000"/>
                <a:lumOff val="3138"/>
                <a:alphaOff val="0"/>
                <a:tint val="97000"/>
                <a:satMod val="100000"/>
                <a:lumMod val="102000"/>
              </a:schemeClr>
            </a:gs>
            <a:gs pos="50000">
              <a:schemeClr val="accent3">
                <a:hueOff val="-2136584"/>
                <a:satOff val="-100000"/>
                <a:lumOff val="3138"/>
                <a:alphaOff val="0"/>
                <a:shade val="100000"/>
                <a:satMod val="103000"/>
                <a:lumMod val="100000"/>
              </a:schemeClr>
            </a:gs>
            <a:gs pos="100000">
              <a:schemeClr val="accent3">
                <a:hueOff val="-2136584"/>
                <a:satOff val="-100000"/>
                <a:lumOff val="3138"/>
                <a:alphaOff val="0"/>
                <a:shade val="93000"/>
                <a:satMod val="11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a:t>Compensation to families of martyrs.</a:t>
          </a:r>
          <a:endParaRPr lang="en-IN" sz="2400" kern="1200"/>
        </a:p>
      </dsp:txBody>
      <dsp:txXfrm>
        <a:off x="1203536" y="5044755"/>
        <a:ext cx="4240876" cy="1146535"/>
      </dsp:txXfrm>
    </dsp:sp>
    <dsp:sp modelId="{A6537CC8-DCEA-40BD-9003-470FEBB5D3FD}">
      <dsp:nvSpPr>
        <dsp:cNvPr id="0" name=""/>
        <dsp:cNvSpPr/>
      </dsp:nvSpPr>
      <dsp:spPr>
        <a:xfrm>
          <a:off x="114653" y="5159408"/>
          <a:ext cx="1088882" cy="917228"/>
        </a:xfrm>
        <a:prstGeom prst="roundRect">
          <a:avLst>
            <a:gd name="adj" fmla="val 10000"/>
          </a:avLst>
        </a:prstGeom>
        <a:gradFill rotWithShape="0">
          <a:gsLst>
            <a:gs pos="0">
              <a:schemeClr val="accent3">
                <a:tint val="50000"/>
                <a:hueOff val="-1277749"/>
                <a:satOff val="-87637"/>
                <a:lumOff val="-5329"/>
                <a:alphaOff val="0"/>
                <a:tint val="97000"/>
                <a:satMod val="100000"/>
                <a:lumMod val="102000"/>
              </a:schemeClr>
            </a:gs>
            <a:gs pos="50000">
              <a:schemeClr val="accent3">
                <a:tint val="50000"/>
                <a:hueOff val="-1277749"/>
                <a:satOff val="-87637"/>
                <a:lumOff val="-5329"/>
                <a:alphaOff val="0"/>
                <a:shade val="100000"/>
                <a:satMod val="103000"/>
                <a:lumMod val="100000"/>
              </a:schemeClr>
            </a:gs>
            <a:gs pos="100000">
              <a:schemeClr val="accent3">
                <a:tint val="50000"/>
                <a:hueOff val="-1277749"/>
                <a:satOff val="-87637"/>
                <a:lumOff val="-5329"/>
                <a:alphaOff val="0"/>
                <a:shade val="93000"/>
                <a:satMod val="110000"/>
                <a:lumMod val="99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B988A-9231-49C9-AFA9-12287A2DB641}">
      <dsp:nvSpPr>
        <dsp:cNvPr id="0" name=""/>
        <dsp:cNvSpPr/>
      </dsp:nvSpPr>
      <dsp:spPr>
        <a:xfrm>
          <a:off x="1755829" y="281570"/>
          <a:ext cx="3564866" cy="1612332"/>
        </a:xfrm>
        <a:prstGeom prst="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This shows the responsibility of business towards society in terms of spending a part of its profits towards civic and educational facilities (Joshi and Kapoor, 2004). </a:t>
          </a:r>
          <a:endParaRPr lang="en-IN" sz="1800" kern="1200"/>
        </a:p>
      </dsp:txBody>
      <dsp:txXfrm>
        <a:off x="1755829" y="281570"/>
        <a:ext cx="3564866" cy="1612332"/>
      </dsp:txXfrm>
    </dsp:sp>
    <dsp:sp modelId="{72592442-9D85-4548-A1D6-36619FB0125D}">
      <dsp:nvSpPr>
        <dsp:cNvPr id="0" name=""/>
        <dsp:cNvSpPr/>
      </dsp:nvSpPr>
      <dsp:spPr>
        <a:xfrm>
          <a:off x="0" y="281570"/>
          <a:ext cx="1596208" cy="1612332"/>
        </a:xfrm>
        <a:prstGeom prst="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sp>
    <dsp:sp modelId="{08625DBF-F244-4168-88AE-82AA22C0F20D}">
      <dsp:nvSpPr>
        <dsp:cNvPr id="0" name=""/>
        <dsp:cNvSpPr/>
      </dsp:nvSpPr>
      <dsp:spPr>
        <a:xfrm>
          <a:off x="0" y="2159937"/>
          <a:ext cx="3564866" cy="1612332"/>
        </a:xfrm>
        <a:prstGeom prst="rect">
          <a:avLst/>
        </a:prstGeom>
        <a:gradFill rotWithShape="0">
          <a:gsLst>
            <a:gs pos="0">
              <a:schemeClr val="accent3">
                <a:hueOff val="-2136584"/>
                <a:satOff val="-100000"/>
                <a:lumOff val="3138"/>
                <a:alphaOff val="0"/>
                <a:tint val="97000"/>
                <a:satMod val="100000"/>
                <a:lumMod val="102000"/>
              </a:schemeClr>
            </a:gs>
            <a:gs pos="50000">
              <a:schemeClr val="accent3">
                <a:hueOff val="-2136584"/>
                <a:satOff val="-100000"/>
                <a:lumOff val="3138"/>
                <a:alphaOff val="0"/>
                <a:shade val="100000"/>
                <a:satMod val="103000"/>
                <a:lumMod val="100000"/>
              </a:schemeClr>
            </a:gs>
            <a:gs pos="100000">
              <a:schemeClr val="accent3">
                <a:hueOff val="-2136584"/>
                <a:satOff val="-100000"/>
                <a:lumOff val="3138"/>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Infosys is performing its responsibility towards community by being engaged in providing educational facilities, healthcare facilities and contributing towards art and culture.</a:t>
          </a:r>
          <a:endParaRPr lang="en-IN" sz="1800" kern="1200"/>
        </a:p>
      </dsp:txBody>
      <dsp:txXfrm>
        <a:off x="0" y="2159937"/>
        <a:ext cx="3564866" cy="1612332"/>
      </dsp:txXfrm>
    </dsp:sp>
    <dsp:sp modelId="{787EC315-289A-4F98-9289-36CA7E690509}">
      <dsp:nvSpPr>
        <dsp:cNvPr id="0" name=""/>
        <dsp:cNvSpPr/>
      </dsp:nvSpPr>
      <dsp:spPr>
        <a:xfrm>
          <a:off x="3724487" y="2159937"/>
          <a:ext cx="1596208" cy="1612332"/>
        </a:xfrm>
        <a:prstGeom prst="rect">
          <a:avLst/>
        </a:prstGeom>
        <a:gradFill rotWithShape="0">
          <a:gsLst>
            <a:gs pos="0">
              <a:schemeClr val="accent3">
                <a:hueOff val="-2136584"/>
                <a:satOff val="-100000"/>
                <a:lumOff val="3138"/>
                <a:alphaOff val="0"/>
                <a:tint val="97000"/>
                <a:satMod val="100000"/>
                <a:lumMod val="102000"/>
              </a:schemeClr>
            </a:gs>
            <a:gs pos="50000">
              <a:schemeClr val="accent3">
                <a:hueOff val="-2136584"/>
                <a:satOff val="-100000"/>
                <a:lumOff val="3138"/>
                <a:alphaOff val="0"/>
                <a:shade val="100000"/>
                <a:satMod val="103000"/>
                <a:lumMod val="100000"/>
              </a:schemeClr>
            </a:gs>
            <a:gs pos="100000">
              <a:schemeClr val="accent3">
                <a:hueOff val="-2136584"/>
                <a:satOff val="-100000"/>
                <a:lumOff val="3138"/>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BC0E0B-CC26-401F-BAE0-590E5513ABB6}">
      <dsp:nvSpPr>
        <dsp:cNvPr id="0" name=""/>
        <dsp:cNvSpPr/>
      </dsp:nvSpPr>
      <dsp:spPr>
        <a:xfrm>
          <a:off x="1427517" y="13278"/>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CB93B9-2E75-452F-8D60-F660147E975D}">
      <dsp:nvSpPr>
        <dsp:cNvPr id="0" name=""/>
        <dsp:cNvSpPr/>
      </dsp:nvSpPr>
      <dsp:spPr>
        <a:xfrm>
          <a:off x="1661517" y="247278"/>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148E027-6B1B-4D4C-8ECF-B1B885D532C9}">
      <dsp:nvSpPr>
        <dsp:cNvPr id="0" name=""/>
        <dsp:cNvSpPr/>
      </dsp:nvSpPr>
      <dsp:spPr>
        <a:xfrm>
          <a:off x="1076517" y="1453278"/>
          <a:ext cx="1800000" cy="131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b="0" i="0" kern="1200" dirty="0"/>
            <a:t>revive the art of the weavers of </a:t>
          </a:r>
          <a:r>
            <a:rPr lang="en-US" sz="1100" b="0" i="0" kern="1200" dirty="0" err="1"/>
            <a:t>Pochampalli</a:t>
          </a:r>
          <a:r>
            <a:rPr lang="en-US" sz="1100" b="0" i="0" kern="1200" dirty="0"/>
            <a:t> village in Telangana.</a:t>
          </a:r>
          <a:endParaRPr lang="en-US" sz="1100" kern="1200" dirty="0"/>
        </a:p>
      </dsp:txBody>
      <dsp:txXfrm>
        <a:off x="1076517" y="1453278"/>
        <a:ext cx="1800000" cy="1316250"/>
      </dsp:txXfrm>
    </dsp:sp>
    <dsp:sp modelId="{972381FF-51E8-41CC-A2C5-F24D04DDD48B}">
      <dsp:nvSpPr>
        <dsp:cNvPr id="0" name=""/>
        <dsp:cNvSpPr/>
      </dsp:nvSpPr>
      <dsp:spPr>
        <a:xfrm>
          <a:off x="3542517" y="13278"/>
          <a:ext cx="1098000" cy="1098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19EECB-E13A-4835-B032-4D2307C26AC1}">
      <dsp:nvSpPr>
        <dsp:cNvPr id="0" name=""/>
        <dsp:cNvSpPr/>
      </dsp:nvSpPr>
      <dsp:spPr>
        <a:xfrm>
          <a:off x="3776517" y="247278"/>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A85B549-5D80-492B-8E6B-5A5F68EE0FF0}">
      <dsp:nvSpPr>
        <dsp:cNvPr id="0" name=""/>
        <dsp:cNvSpPr/>
      </dsp:nvSpPr>
      <dsp:spPr>
        <a:xfrm>
          <a:off x="3191517" y="1453278"/>
          <a:ext cx="1800000" cy="131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b="0" i="0" kern="1200" dirty="0"/>
            <a:t>Today, the scope of the foundation's activities has widened to identifying under-privileged artists from different walks of life</a:t>
          </a:r>
          <a:endParaRPr lang="en-US" sz="1100" kern="1200" dirty="0"/>
        </a:p>
      </dsp:txBody>
      <dsp:txXfrm>
        <a:off x="3191517" y="1453278"/>
        <a:ext cx="1800000" cy="1316250"/>
      </dsp:txXfrm>
    </dsp:sp>
    <dsp:sp modelId="{C18C56D4-85A8-4372-AB55-E8856B0EEE13}">
      <dsp:nvSpPr>
        <dsp:cNvPr id="0" name=""/>
        <dsp:cNvSpPr/>
      </dsp:nvSpPr>
      <dsp:spPr>
        <a:xfrm>
          <a:off x="5657517" y="13278"/>
          <a:ext cx="1098000" cy="1098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ADF05F-516E-4FB0-AC79-D237167333BF}">
      <dsp:nvSpPr>
        <dsp:cNvPr id="0" name=""/>
        <dsp:cNvSpPr/>
      </dsp:nvSpPr>
      <dsp:spPr>
        <a:xfrm>
          <a:off x="5891517" y="247278"/>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01624AE-7CB7-468B-8645-495495C03F36}">
      <dsp:nvSpPr>
        <dsp:cNvPr id="0" name=""/>
        <dsp:cNvSpPr/>
      </dsp:nvSpPr>
      <dsp:spPr>
        <a:xfrm>
          <a:off x="5306517" y="1453278"/>
          <a:ext cx="1800000" cy="131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b="0" i="0" kern="1200" dirty="0"/>
            <a:t>In Karnataka, the </a:t>
          </a:r>
          <a:r>
            <a:rPr lang="en-US" sz="1100" b="0" i="0" kern="1200" dirty="0" err="1"/>
            <a:t>Gamaka</a:t>
          </a:r>
          <a:r>
            <a:rPr lang="en-US" sz="1100" b="0" i="0" kern="1200" dirty="0"/>
            <a:t> form of music was fast disappearing. </a:t>
          </a:r>
          <a:endParaRPr lang="en-US" sz="1100" kern="1200" dirty="0"/>
        </a:p>
      </dsp:txBody>
      <dsp:txXfrm>
        <a:off x="5306517" y="1453278"/>
        <a:ext cx="1800000" cy="1316250"/>
      </dsp:txXfrm>
    </dsp:sp>
    <dsp:sp modelId="{082ABBC7-5165-48BC-8DEF-C95C6291AE0C}">
      <dsp:nvSpPr>
        <dsp:cNvPr id="0" name=""/>
        <dsp:cNvSpPr/>
      </dsp:nvSpPr>
      <dsp:spPr>
        <a:xfrm>
          <a:off x="7772517" y="13278"/>
          <a:ext cx="1098000" cy="10980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6DA5F1-415F-424A-BF75-32DBC2763AD4}">
      <dsp:nvSpPr>
        <dsp:cNvPr id="0" name=""/>
        <dsp:cNvSpPr/>
      </dsp:nvSpPr>
      <dsp:spPr>
        <a:xfrm>
          <a:off x="8006517" y="247278"/>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ECD7340-8320-48B6-8E6F-F9D90985AE6F}">
      <dsp:nvSpPr>
        <dsp:cNvPr id="0" name=""/>
        <dsp:cNvSpPr/>
      </dsp:nvSpPr>
      <dsp:spPr>
        <a:xfrm>
          <a:off x="7421517" y="1453278"/>
          <a:ext cx="1800000" cy="131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b="0" i="0" kern="1200" dirty="0"/>
            <a:t>The Foundation coordinated a project to donate more than 200 sets - comprising a </a:t>
          </a:r>
          <a:r>
            <a:rPr lang="en-US" sz="1100" b="0" i="0" kern="1200" dirty="0" err="1"/>
            <a:t>Gamaka</a:t>
          </a:r>
          <a:r>
            <a:rPr lang="en-US" sz="1100" b="0" i="0" kern="1200" dirty="0"/>
            <a:t> cassette and record player - to 100 rural schools in Karnataka, to bring the dying art.</a:t>
          </a:r>
          <a:endParaRPr lang="en-US" sz="1100" kern="1200" dirty="0"/>
        </a:p>
      </dsp:txBody>
      <dsp:txXfrm>
        <a:off x="7421517" y="1453278"/>
        <a:ext cx="1800000" cy="131625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D73EE3-1E01-4795-A3D8-5CA6E726322C}">
      <dsp:nvSpPr>
        <dsp:cNvPr id="0" name=""/>
        <dsp:cNvSpPr/>
      </dsp:nvSpPr>
      <dsp:spPr>
        <a:xfrm>
          <a:off x="0" y="0"/>
          <a:ext cx="6449478" cy="1001002"/>
        </a:xfrm>
        <a:prstGeom prst="roundRect">
          <a:avLst>
            <a:gd name="adj" fmla="val 10000"/>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a:t>The Foundation constructed the Infosys Super-specialty Hospital on the Sassoon Hospital premises in Pune . </a:t>
          </a:r>
          <a:endParaRPr lang="en-IN" sz="1600" kern="1200"/>
        </a:p>
      </dsp:txBody>
      <dsp:txXfrm>
        <a:off x="1389995" y="0"/>
        <a:ext cx="5059482" cy="1001002"/>
      </dsp:txXfrm>
    </dsp:sp>
    <dsp:sp modelId="{E96C8820-3662-42E7-B801-A965A7FA0A3E}">
      <dsp:nvSpPr>
        <dsp:cNvPr id="0" name=""/>
        <dsp:cNvSpPr/>
      </dsp:nvSpPr>
      <dsp:spPr>
        <a:xfrm>
          <a:off x="100100" y="100100"/>
          <a:ext cx="1289895" cy="800801"/>
        </a:xfrm>
        <a:prstGeom prst="roundRect">
          <a:avLst>
            <a:gd name="adj" fmla="val 10000"/>
          </a:avLst>
        </a:prstGeom>
        <a:solidFill>
          <a:schemeClr val="accent3">
            <a:tint val="50000"/>
            <a:hueOff val="0"/>
            <a:satOff val="0"/>
            <a:lumOff val="0"/>
            <a:alphaOff val="0"/>
          </a:schemeClr>
        </a:soli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1">
          <a:scrgbClr r="0" g="0" b="0"/>
        </a:fillRef>
        <a:effectRef idx="3">
          <a:scrgbClr r="0" g="0" b="0"/>
        </a:effectRef>
        <a:fontRef idx="minor"/>
      </dsp:style>
    </dsp:sp>
    <dsp:sp modelId="{BDCC7AC5-30E0-4A1D-ACB9-551BAD232E7E}">
      <dsp:nvSpPr>
        <dsp:cNvPr id="0" name=""/>
        <dsp:cNvSpPr/>
      </dsp:nvSpPr>
      <dsp:spPr>
        <a:xfrm>
          <a:off x="0" y="1101102"/>
          <a:ext cx="6449478" cy="1001002"/>
        </a:xfrm>
        <a:prstGeom prst="roundRect">
          <a:avLst>
            <a:gd name="adj" fmla="val 10000"/>
          </a:avLst>
        </a:prstGeom>
        <a:gradFill rotWithShape="0">
          <a:gsLst>
            <a:gs pos="0">
              <a:schemeClr val="accent3">
                <a:hueOff val="-427317"/>
                <a:satOff val="-20000"/>
                <a:lumOff val="628"/>
                <a:alphaOff val="0"/>
                <a:tint val="97000"/>
                <a:satMod val="100000"/>
                <a:lumMod val="102000"/>
              </a:schemeClr>
            </a:gs>
            <a:gs pos="50000">
              <a:schemeClr val="accent3">
                <a:hueOff val="-427317"/>
                <a:satOff val="-20000"/>
                <a:lumOff val="628"/>
                <a:alphaOff val="0"/>
                <a:shade val="100000"/>
                <a:satMod val="103000"/>
                <a:lumMod val="100000"/>
              </a:schemeClr>
            </a:gs>
            <a:gs pos="100000">
              <a:schemeClr val="accent3">
                <a:hueOff val="-427317"/>
                <a:satOff val="-20000"/>
                <a:lumOff val="628"/>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dirty="0"/>
            <a:t>This hospital caters to poor patients It has spread its donations for medicines to aged and poor patients suffering from cancer, leprosy, defects of the heart/kidney, mental illnesses and other major disorders. </a:t>
          </a:r>
          <a:endParaRPr lang="en-IN" sz="1600" kern="1200" dirty="0"/>
        </a:p>
      </dsp:txBody>
      <dsp:txXfrm>
        <a:off x="1389995" y="1101102"/>
        <a:ext cx="5059482" cy="1001002"/>
      </dsp:txXfrm>
    </dsp:sp>
    <dsp:sp modelId="{A6BD05F4-5BB1-456F-88DB-8661B0633C59}">
      <dsp:nvSpPr>
        <dsp:cNvPr id="0" name=""/>
        <dsp:cNvSpPr/>
      </dsp:nvSpPr>
      <dsp:spPr>
        <a:xfrm>
          <a:off x="100100" y="1201202"/>
          <a:ext cx="1289895" cy="800801"/>
        </a:xfrm>
        <a:prstGeom prst="roundRect">
          <a:avLst>
            <a:gd name="adj" fmla="val 10000"/>
          </a:avLst>
        </a:prstGeom>
        <a:solidFill>
          <a:schemeClr val="accent3">
            <a:tint val="50000"/>
            <a:hueOff val="-255550"/>
            <a:satOff val="-17527"/>
            <a:lumOff val="-1066"/>
            <a:alphaOff val="0"/>
          </a:schemeClr>
        </a:soli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1">
          <a:scrgbClr r="0" g="0" b="0"/>
        </a:fillRef>
        <a:effectRef idx="3">
          <a:scrgbClr r="0" g="0" b="0"/>
        </a:effectRef>
        <a:fontRef idx="minor"/>
      </dsp:style>
    </dsp:sp>
    <dsp:sp modelId="{94B76FBD-17AD-4DC6-8875-B8AECCF81026}">
      <dsp:nvSpPr>
        <dsp:cNvPr id="0" name=""/>
        <dsp:cNvSpPr/>
      </dsp:nvSpPr>
      <dsp:spPr>
        <a:xfrm>
          <a:off x="0" y="2202204"/>
          <a:ext cx="6449478" cy="1001002"/>
        </a:xfrm>
        <a:prstGeom prst="roundRect">
          <a:avLst>
            <a:gd name="adj" fmla="val 10000"/>
          </a:avLst>
        </a:prstGeom>
        <a:gradFill rotWithShape="0">
          <a:gsLst>
            <a:gs pos="0">
              <a:schemeClr val="accent3">
                <a:hueOff val="-854634"/>
                <a:satOff val="-40000"/>
                <a:lumOff val="1255"/>
                <a:alphaOff val="0"/>
                <a:tint val="97000"/>
                <a:satMod val="100000"/>
                <a:lumMod val="102000"/>
              </a:schemeClr>
            </a:gs>
            <a:gs pos="50000">
              <a:schemeClr val="accent3">
                <a:hueOff val="-854634"/>
                <a:satOff val="-40000"/>
                <a:lumOff val="1255"/>
                <a:alphaOff val="0"/>
                <a:shade val="100000"/>
                <a:satMod val="103000"/>
                <a:lumMod val="100000"/>
              </a:schemeClr>
            </a:gs>
            <a:gs pos="100000">
              <a:schemeClr val="accent3">
                <a:hueOff val="-854634"/>
                <a:satOff val="-40000"/>
                <a:lumOff val="1255"/>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dirty="0"/>
            <a:t>Installation of Office management software at the KEM Hospital in Mumbai. </a:t>
          </a:r>
          <a:endParaRPr lang="en-IN" sz="1600" kern="1200" dirty="0"/>
        </a:p>
      </dsp:txBody>
      <dsp:txXfrm>
        <a:off x="1389995" y="2202204"/>
        <a:ext cx="5059482" cy="1001002"/>
      </dsp:txXfrm>
    </dsp:sp>
    <dsp:sp modelId="{D7921D4C-E032-4049-BCD5-E909DAFC8201}">
      <dsp:nvSpPr>
        <dsp:cNvPr id="0" name=""/>
        <dsp:cNvSpPr/>
      </dsp:nvSpPr>
      <dsp:spPr>
        <a:xfrm>
          <a:off x="100100" y="2302304"/>
          <a:ext cx="1289895" cy="800801"/>
        </a:xfrm>
        <a:prstGeom prst="roundRect">
          <a:avLst>
            <a:gd name="adj" fmla="val 10000"/>
          </a:avLst>
        </a:prstGeom>
        <a:solidFill>
          <a:schemeClr val="accent3">
            <a:tint val="50000"/>
            <a:hueOff val="-511100"/>
            <a:satOff val="-35055"/>
            <a:lumOff val="-2132"/>
            <a:alphaOff val="0"/>
          </a:schemeClr>
        </a:soli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1">
          <a:scrgbClr r="0" g="0" b="0"/>
        </a:fillRef>
        <a:effectRef idx="3">
          <a:scrgbClr r="0" g="0" b="0"/>
        </a:effectRef>
        <a:fontRef idx="minor"/>
      </dsp:style>
    </dsp:sp>
    <dsp:sp modelId="{D880648B-65E8-4B87-ADD3-86ED3F927EBD}">
      <dsp:nvSpPr>
        <dsp:cNvPr id="0" name=""/>
        <dsp:cNvSpPr/>
      </dsp:nvSpPr>
      <dsp:spPr>
        <a:xfrm>
          <a:off x="0" y="3303306"/>
          <a:ext cx="6449478" cy="1001002"/>
        </a:xfrm>
        <a:prstGeom prst="roundRect">
          <a:avLst>
            <a:gd name="adj" fmla="val 10000"/>
          </a:avLst>
        </a:prstGeom>
        <a:gradFill rotWithShape="0">
          <a:gsLst>
            <a:gs pos="0">
              <a:schemeClr val="accent3">
                <a:hueOff val="-1281950"/>
                <a:satOff val="-60000"/>
                <a:lumOff val="1883"/>
                <a:alphaOff val="0"/>
                <a:tint val="97000"/>
                <a:satMod val="100000"/>
                <a:lumMod val="102000"/>
              </a:schemeClr>
            </a:gs>
            <a:gs pos="50000">
              <a:schemeClr val="accent3">
                <a:hueOff val="-1281950"/>
                <a:satOff val="-60000"/>
                <a:lumOff val="1883"/>
                <a:alphaOff val="0"/>
                <a:shade val="100000"/>
                <a:satMod val="103000"/>
                <a:lumMod val="100000"/>
              </a:schemeClr>
            </a:gs>
            <a:gs pos="100000">
              <a:schemeClr val="accent3">
                <a:hueOff val="-1281950"/>
                <a:satOff val="-60000"/>
                <a:lumOff val="1883"/>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dirty="0"/>
            <a:t>Additional blocks have been built at the Swami </a:t>
          </a:r>
          <a:r>
            <a:rPr lang="en-US" sz="1600" b="0" i="0" kern="1200" dirty="0" err="1"/>
            <a:t>Sivananda</a:t>
          </a:r>
          <a:r>
            <a:rPr lang="en-US" sz="1600" b="0" i="0" kern="1200" dirty="0"/>
            <a:t> Centenary Charitable Hospital at Tirunelveli in Tamil Nadu. </a:t>
          </a:r>
          <a:endParaRPr lang="en-IN" sz="1600" kern="1200" dirty="0"/>
        </a:p>
      </dsp:txBody>
      <dsp:txXfrm>
        <a:off x="1389995" y="3303306"/>
        <a:ext cx="5059482" cy="1001002"/>
      </dsp:txXfrm>
    </dsp:sp>
    <dsp:sp modelId="{0268D2A0-2E09-4976-83AB-8C5446965ED9}">
      <dsp:nvSpPr>
        <dsp:cNvPr id="0" name=""/>
        <dsp:cNvSpPr/>
      </dsp:nvSpPr>
      <dsp:spPr>
        <a:xfrm>
          <a:off x="100100" y="3403406"/>
          <a:ext cx="1289895" cy="800801"/>
        </a:xfrm>
        <a:prstGeom prst="roundRect">
          <a:avLst>
            <a:gd name="adj" fmla="val 10000"/>
          </a:avLst>
        </a:prstGeom>
        <a:solidFill>
          <a:schemeClr val="accent3">
            <a:tint val="50000"/>
            <a:hueOff val="-766649"/>
            <a:satOff val="-52582"/>
            <a:lumOff val="-3197"/>
            <a:alphaOff val="0"/>
          </a:schemeClr>
        </a:soli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1">
          <a:scrgbClr r="0" g="0" b="0"/>
        </a:fillRef>
        <a:effectRef idx="3">
          <a:scrgbClr r="0" g="0" b="0"/>
        </a:effectRef>
        <a:fontRef idx="minor"/>
      </dsp:style>
    </dsp:sp>
    <dsp:sp modelId="{1E283596-328D-4100-9ED8-DD492AFCD688}">
      <dsp:nvSpPr>
        <dsp:cNvPr id="0" name=""/>
        <dsp:cNvSpPr/>
      </dsp:nvSpPr>
      <dsp:spPr>
        <a:xfrm>
          <a:off x="0" y="4404408"/>
          <a:ext cx="6449478" cy="1001002"/>
        </a:xfrm>
        <a:prstGeom prst="roundRect">
          <a:avLst>
            <a:gd name="adj" fmla="val 10000"/>
          </a:avLst>
        </a:prstGeom>
        <a:gradFill rotWithShape="0">
          <a:gsLst>
            <a:gs pos="0">
              <a:schemeClr val="accent3">
                <a:hueOff val="-1709267"/>
                <a:satOff val="-80000"/>
                <a:lumOff val="2510"/>
                <a:alphaOff val="0"/>
                <a:tint val="97000"/>
                <a:satMod val="100000"/>
                <a:lumMod val="102000"/>
              </a:schemeClr>
            </a:gs>
            <a:gs pos="50000">
              <a:schemeClr val="accent3">
                <a:hueOff val="-1709267"/>
                <a:satOff val="-80000"/>
                <a:lumOff val="2510"/>
                <a:alphaOff val="0"/>
                <a:shade val="100000"/>
                <a:satMod val="103000"/>
                <a:lumMod val="100000"/>
              </a:schemeClr>
            </a:gs>
            <a:gs pos="100000">
              <a:schemeClr val="accent3">
                <a:hueOff val="-1709267"/>
                <a:satOff val="-80000"/>
                <a:lumOff val="251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dirty="0"/>
            <a:t>Donations to the Drug Foundation for Nuclear Medicine at the cancer hospital in </a:t>
          </a:r>
          <a:r>
            <a:rPr lang="en-US" sz="1600" b="0" i="0" kern="1200" dirty="0" err="1"/>
            <a:t>Miraj</a:t>
          </a:r>
          <a:r>
            <a:rPr lang="en-US" sz="1600" b="0" i="0" kern="1200" dirty="0"/>
            <a:t> and the </a:t>
          </a:r>
          <a:r>
            <a:rPr lang="en-US" sz="1600" b="0" i="0" kern="1200" dirty="0" err="1"/>
            <a:t>Kidwai</a:t>
          </a:r>
          <a:r>
            <a:rPr lang="en-US" sz="1600" b="0" i="0" kern="1200" dirty="0"/>
            <a:t> Hospital</a:t>
          </a:r>
          <a:endParaRPr lang="en-IN" sz="1600" kern="1200" dirty="0"/>
        </a:p>
      </dsp:txBody>
      <dsp:txXfrm>
        <a:off x="1389995" y="4404408"/>
        <a:ext cx="5059482" cy="1001002"/>
      </dsp:txXfrm>
    </dsp:sp>
    <dsp:sp modelId="{FB72A2F0-BFDD-4CE8-B472-AA8614DF4084}">
      <dsp:nvSpPr>
        <dsp:cNvPr id="0" name=""/>
        <dsp:cNvSpPr/>
      </dsp:nvSpPr>
      <dsp:spPr>
        <a:xfrm>
          <a:off x="100100" y="4504509"/>
          <a:ext cx="1289895" cy="800801"/>
        </a:xfrm>
        <a:prstGeom prst="roundRect">
          <a:avLst>
            <a:gd name="adj" fmla="val 10000"/>
          </a:avLst>
        </a:prstGeom>
        <a:solidFill>
          <a:schemeClr val="accent3">
            <a:tint val="50000"/>
            <a:hueOff val="-1022199"/>
            <a:satOff val="-70110"/>
            <a:lumOff val="-4263"/>
            <a:alphaOff val="0"/>
          </a:schemeClr>
        </a:soli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1">
          <a:scrgbClr r="0" g="0" b="0"/>
        </a:fillRef>
        <a:effectRef idx="3">
          <a:scrgbClr r="0" g="0" b="0"/>
        </a:effectRef>
        <a:fontRef idx="minor"/>
      </dsp:style>
    </dsp:sp>
    <dsp:sp modelId="{00266B42-959B-4032-B004-7415BBFA638A}">
      <dsp:nvSpPr>
        <dsp:cNvPr id="0" name=""/>
        <dsp:cNvSpPr/>
      </dsp:nvSpPr>
      <dsp:spPr>
        <a:xfrm>
          <a:off x="0" y="5505511"/>
          <a:ext cx="6449478" cy="1001002"/>
        </a:xfrm>
        <a:prstGeom prst="roundRect">
          <a:avLst>
            <a:gd name="adj" fmla="val 10000"/>
          </a:avLst>
        </a:prstGeom>
        <a:gradFill rotWithShape="0">
          <a:gsLst>
            <a:gs pos="0">
              <a:schemeClr val="accent3">
                <a:hueOff val="-2136584"/>
                <a:satOff val="-100000"/>
                <a:lumOff val="3138"/>
                <a:alphaOff val="0"/>
                <a:tint val="97000"/>
                <a:satMod val="100000"/>
                <a:lumMod val="102000"/>
              </a:schemeClr>
            </a:gs>
            <a:gs pos="50000">
              <a:schemeClr val="accent3">
                <a:hueOff val="-2136584"/>
                <a:satOff val="-100000"/>
                <a:lumOff val="3138"/>
                <a:alphaOff val="0"/>
                <a:shade val="100000"/>
                <a:satMod val="103000"/>
                <a:lumMod val="100000"/>
              </a:schemeClr>
            </a:gs>
            <a:gs pos="100000">
              <a:schemeClr val="accent3">
                <a:hueOff val="-2136584"/>
                <a:satOff val="-100000"/>
                <a:lumOff val="3138"/>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dirty="0"/>
            <a:t>A pediatric hospital at the Capitol Hospital in Bhubaneswar, which caters to poor patients.</a:t>
          </a:r>
          <a:endParaRPr lang="en-IN" sz="1600" kern="1200" dirty="0"/>
        </a:p>
      </dsp:txBody>
      <dsp:txXfrm>
        <a:off x="1389995" y="5505511"/>
        <a:ext cx="5059482" cy="1001002"/>
      </dsp:txXfrm>
    </dsp:sp>
    <dsp:sp modelId="{AC3C2149-CCE8-40D1-85CC-02EE14955C4C}">
      <dsp:nvSpPr>
        <dsp:cNvPr id="0" name=""/>
        <dsp:cNvSpPr/>
      </dsp:nvSpPr>
      <dsp:spPr>
        <a:xfrm>
          <a:off x="100100" y="5605611"/>
          <a:ext cx="1289895" cy="800801"/>
        </a:xfrm>
        <a:prstGeom prst="roundRect">
          <a:avLst>
            <a:gd name="adj" fmla="val 10000"/>
          </a:avLst>
        </a:prstGeom>
        <a:solidFill>
          <a:schemeClr val="accent3">
            <a:tint val="50000"/>
            <a:hueOff val="-1277749"/>
            <a:satOff val="-87637"/>
            <a:lumOff val="-5329"/>
            <a:alphaOff val="0"/>
          </a:schemeClr>
        </a:soli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1">
          <a:scrgbClr r="0" g="0" b="0"/>
        </a:fillRef>
        <a:effectRef idx="3">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DA9C84-DBA8-46C3-8BA7-21BEA7592873}">
      <dsp:nvSpPr>
        <dsp:cNvPr id="0" name=""/>
        <dsp:cNvSpPr/>
      </dsp:nvSpPr>
      <dsp:spPr>
        <a:xfrm rot="16200000">
          <a:off x="-743444" y="746107"/>
          <a:ext cx="4053840" cy="2561624"/>
        </a:xfrm>
        <a:prstGeom prst="flowChartManualOperation">
          <a:avLst/>
        </a:prstGeom>
        <a:gradFill rotWithShape="0">
          <a:gsLst>
            <a:gs pos="0">
              <a:schemeClr val="accent2">
                <a:alpha val="90000"/>
                <a:hueOff val="0"/>
                <a:satOff val="0"/>
                <a:lumOff val="0"/>
                <a:alphaOff val="0"/>
                <a:tint val="97000"/>
                <a:satMod val="100000"/>
                <a:lumMod val="102000"/>
              </a:schemeClr>
            </a:gs>
            <a:gs pos="50000">
              <a:schemeClr val="accent2">
                <a:alpha val="90000"/>
                <a:hueOff val="0"/>
                <a:satOff val="0"/>
                <a:lumOff val="0"/>
                <a:alphaOff val="0"/>
                <a:shade val="100000"/>
                <a:satMod val="103000"/>
                <a:lumMod val="100000"/>
              </a:schemeClr>
            </a:gs>
            <a:gs pos="100000">
              <a:schemeClr val="accent2">
                <a:alpha val="90000"/>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114300" tIns="0" rIns="112675" bIns="0" numCol="1" spcCol="1270" anchor="ctr" anchorCtr="0">
          <a:noAutofit/>
        </a:bodyPr>
        <a:lstStyle/>
        <a:p>
          <a:pPr marL="0" lvl="0" indent="0" algn="ctr" defTabSz="800100">
            <a:lnSpc>
              <a:spcPct val="90000"/>
            </a:lnSpc>
            <a:spcBef>
              <a:spcPct val="0"/>
            </a:spcBef>
            <a:spcAft>
              <a:spcPct val="35000"/>
            </a:spcAft>
            <a:buNone/>
          </a:pPr>
          <a:r>
            <a:rPr lang="en-IN" sz="1800" kern="1200"/>
            <a:t>According to European Mission 2001</a:t>
          </a:r>
        </a:p>
      </dsp:txBody>
      <dsp:txXfrm rot="5400000">
        <a:off x="2664" y="810767"/>
        <a:ext cx="2561624" cy="2432304"/>
      </dsp:txXfrm>
    </dsp:sp>
    <dsp:sp modelId="{097C90A0-4D0F-467A-BB40-E23C809ACA93}">
      <dsp:nvSpPr>
        <dsp:cNvPr id="0" name=""/>
        <dsp:cNvSpPr/>
      </dsp:nvSpPr>
      <dsp:spPr>
        <a:xfrm rot="16200000">
          <a:off x="2010300" y="746107"/>
          <a:ext cx="4053840" cy="2561624"/>
        </a:xfrm>
        <a:prstGeom prst="flowChartManualOperation">
          <a:avLst/>
        </a:prstGeom>
        <a:gradFill rotWithShape="0">
          <a:gsLst>
            <a:gs pos="0">
              <a:schemeClr val="accent2">
                <a:alpha val="90000"/>
                <a:hueOff val="0"/>
                <a:satOff val="0"/>
                <a:lumOff val="0"/>
                <a:alphaOff val="-40000"/>
                <a:tint val="97000"/>
                <a:satMod val="100000"/>
                <a:lumMod val="102000"/>
              </a:schemeClr>
            </a:gs>
            <a:gs pos="50000">
              <a:schemeClr val="accent2">
                <a:alpha val="90000"/>
                <a:hueOff val="0"/>
                <a:satOff val="0"/>
                <a:lumOff val="0"/>
                <a:alphaOff val="-40000"/>
                <a:shade val="100000"/>
                <a:satMod val="103000"/>
                <a:lumMod val="100000"/>
              </a:schemeClr>
            </a:gs>
            <a:gs pos="100000">
              <a:schemeClr val="accent2">
                <a:alpha val="90000"/>
                <a:hueOff val="0"/>
                <a:satOff val="0"/>
                <a:lumOff val="0"/>
                <a:alphaOff val="-4000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114300" tIns="0" rIns="112675" bIns="0" numCol="1" spcCol="1270" anchor="ctr" anchorCtr="0">
          <a:noAutofit/>
        </a:bodyPr>
        <a:lstStyle/>
        <a:p>
          <a:pPr marL="0" lvl="0" indent="0" algn="ctr" defTabSz="800100">
            <a:lnSpc>
              <a:spcPct val="90000"/>
            </a:lnSpc>
            <a:spcBef>
              <a:spcPct val="0"/>
            </a:spcBef>
            <a:spcAft>
              <a:spcPct val="35000"/>
            </a:spcAft>
            <a:buNone/>
          </a:pPr>
          <a:r>
            <a:rPr lang="en-IN" sz="1800" kern="1200"/>
            <a:t>“a concept where companies integrate social and environmental concerns in their business operations and in their interactions with their stake holders in a voluntary basis.”</a:t>
          </a:r>
        </a:p>
      </dsp:txBody>
      <dsp:txXfrm rot="5400000">
        <a:off x="2756408" y="810767"/>
        <a:ext cx="2561624" cy="243230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1F7AF6-9038-4E90-86A2-D43C46E5DA63}">
      <dsp:nvSpPr>
        <dsp:cNvPr id="0" name=""/>
        <dsp:cNvSpPr/>
      </dsp:nvSpPr>
      <dsp:spPr>
        <a:xfrm>
          <a:off x="0" y="0"/>
          <a:ext cx="5133446" cy="80785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0" i="0" kern="1200" dirty="0"/>
            <a:t>The Foundation constructed a science center at a rural school in the Kolar District of Karnataka</a:t>
          </a:r>
          <a:endParaRPr lang="en-IN" sz="1300" kern="1200" dirty="0"/>
        </a:p>
      </dsp:txBody>
      <dsp:txXfrm>
        <a:off x="1107474" y="0"/>
        <a:ext cx="4025971" cy="807852"/>
      </dsp:txXfrm>
    </dsp:sp>
    <dsp:sp modelId="{CF126DAD-B662-4DB9-9B38-1C4F3D025AAC}">
      <dsp:nvSpPr>
        <dsp:cNvPr id="0" name=""/>
        <dsp:cNvSpPr/>
      </dsp:nvSpPr>
      <dsp:spPr>
        <a:xfrm>
          <a:off x="80785" y="80785"/>
          <a:ext cx="1026689" cy="646281"/>
        </a:xfrm>
        <a:prstGeom prst="roundRect">
          <a:avLst>
            <a:gd name="adj" fmla="val 10000"/>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2CE0AD-1507-4265-A794-35E6227CE9EE}">
      <dsp:nvSpPr>
        <dsp:cNvPr id="0" name=""/>
        <dsp:cNvSpPr/>
      </dsp:nvSpPr>
      <dsp:spPr>
        <a:xfrm>
          <a:off x="0" y="888637"/>
          <a:ext cx="5133446" cy="807852"/>
        </a:xfrm>
        <a:prstGeom prst="roundRect">
          <a:avLst>
            <a:gd name="adj" fmla="val 10000"/>
          </a:avLst>
        </a:prstGeom>
        <a:solidFill>
          <a:schemeClr val="accent3">
            <a:hueOff val="-427317"/>
            <a:satOff val="-20000"/>
            <a:lumOff val="62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0" i="0" kern="1200" dirty="0"/>
            <a:t>It caters to the students of the school, as well as schools in the neighboring villages. The Foundation has also made donations towards the reconstruction of old school buildings. </a:t>
          </a:r>
          <a:endParaRPr lang="en-IN" sz="1300" kern="1200" dirty="0"/>
        </a:p>
      </dsp:txBody>
      <dsp:txXfrm>
        <a:off x="1107474" y="888637"/>
        <a:ext cx="4025971" cy="807852"/>
      </dsp:txXfrm>
    </dsp:sp>
    <dsp:sp modelId="{190BCA83-C069-41A6-9B69-1AE8AEA4E11B}">
      <dsp:nvSpPr>
        <dsp:cNvPr id="0" name=""/>
        <dsp:cNvSpPr/>
      </dsp:nvSpPr>
      <dsp:spPr>
        <a:xfrm>
          <a:off x="80785" y="969422"/>
          <a:ext cx="1026689" cy="646281"/>
        </a:xfrm>
        <a:prstGeom prst="roundRect">
          <a:avLst>
            <a:gd name="adj" fmla="val 10000"/>
          </a:avLst>
        </a:prstGeom>
        <a:solidFill>
          <a:schemeClr val="accent3">
            <a:tint val="50000"/>
            <a:hueOff val="-255550"/>
            <a:satOff val="-17527"/>
            <a:lumOff val="-106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3A376B-89F4-4D5D-9340-0ACD1B8960CF}">
      <dsp:nvSpPr>
        <dsp:cNvPr id="0" name=""/>
        <dsp:cNvSpPr/>
      </dsp:nvSpPr>
      <dsp:spPr>
        <a:xfrm>
          <a:off x="0" y="1777274"/>
          <a:ext cx="5133446" cy="807852"/>
        </a:xfrm>
        <a:prstGeom prst="roundRect">
          <a:avLst>
            <a:gd name="adj" fmla="val 10000"/>
          </a:avLst>
        </a:prstGeom>
        <a:solidFill>
          <a:schemeClr val="accent3">
            <a:hueOff val="-854634"/>
            <a:satOff val="-40000"/>
            <a:lumOff val="125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0" i="0" kern="1200" dirty="0"/>
            <a:t>14 government schools in slum areas of Hyderabad were reconstructed.</a:t>
          </a:r>
          <a:endParaRPr lang="en-IN" sz="1300" kern="1200" dirty="0"/>
        </a:p>
      </dsp:txBody>
      <dsp:txXfrm>
        <a:off x="1107474" y="1777274"/>
        <a:ext cx="4025971" cy="807852"/>
      </dsp:txXfrm>
    </dsp:sp>
    <dsp:sp modelId="{18DE39D5-FFB8-471A-B11B-479D1748485A}">
      <dsp:nvSpPr>
        <dsp:cNvPr id="0" name=""/>
        <dsp:cNvSpPr/>
      </dsp:nvSpPr>
      <dsp:spPr>
        <a:xfrm>
          <a:off x="80785" y="1858059"/>
          <a:ext cx="1026689" cy="646281"/>
        </a:xfrm>
        <a:prstGeom prst="roundRect">
          <a:avLst>
            <a:gd name="adj" fmla="val 10000"/>
          </a:avLst>
        </a:prstGeom>
        <a:solidFill>
          <a:schemeClr val="accent3">
            <a:tint val="50000"/>
            <a:hueOff val="-511100"/>
            <a:satOff val="-35055"/>
            <a:lumOff val="-213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909D38-493F-42F1-AB6A-7F3278AEA89B}">
      <dsp:nvSpPr>
        <dsp:cNvPr id="0" name=""/>
        <dsp:cNvSpPr/>
      </dsp:nvSpPr>
      <dsp:spPr>
        <a:xfrm>
          <a:off x="0" y="2665911"/>
          <a:ext cx="5133446" cy="807852"/>
        </a:xfrm>
        <a:prstGeom prst="roundRect">
          <a:avLst>
            <a:gd name="adj" fmla="val 10000"/>
          </a:avLst>
        </a:prstGeom>
        <a:solidFill>
          <a:schemeClr val="accent3">
            <a:hueOff val="-1281950"/>
            <a:satOff val="-60000"/>
            <a:lumOff val="188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0" i="0" kern="1200" dirty="0"/>
            <a:t>Donated study material, including science kits, to 20 schools in rural Karnataka. Donations have also been made towards computer centers in rural areas of Karnataka. </a:t>
          </a:r>
          <a:endParaRPr lang="en-IN" sz="1300" kern="1200" dirty="0"/>
        </a:p>
      </dsp:txBody>
      <dsp:txXfrm>
        <a:off x="1107474" y="2665911"/>
        <a:ext cx="4025971" cy="807852"/>
      </dsp:txXfrm>
    </dsp:sp>
    <dsp:sp modelId="{18D26A03-D40C-4EBB-9030-0B0816E76401}">
      <dsp:nvSpPr>
        <dsp:cNvPr id="0" name=""/>
        <dsp:cNvSpPr/>
      </dsp:nvSpPr>
      <dsp:spPr>
        <a:xfrm>
          <a:off x="80785" y="2746697"/>
          <a:ext cx="1026689" cy="646281"/>
        </a:xfrm>
        <a:prstGeom prst="roundRect">
          <a:avLst>
            <a:gd name="adj" fmla="val 10000"/>
          </a:avLst>
        </a:prstGeom>
        <a:solidFill>
          <a:schemeClr val="accent3">
            <a:tint val="50000"/>
            <a:hueOff val="-766649"/>
            <a:satOff val="-52582"/>
            <a:lumOff val="-319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44C42F-C305-4717-BEC1-AF531761D3A7}">
      <dsp:nvSpPr>
        <dsp:cNvPr id="0" name=""/>
        <dsp:cNvSpPr/>
      </dsp:nvSpPr>
      <dsp:spPr>
        <a:xfrm>
          <a:off x="0" y="3554549"/>
          <a:ext cx="5133446" cy="807852"/>
        </a:xfrm>
        <a:prstGeom prst="roundRect">
          <a:avLst>
            <a:gd name="adj" fmla="val 10000"/>
          </a:avLst>
        </a:prstGeom>
        <a:solidFill>
          <a:schemeClr val="accent3">
            <a:hueOff val="-1709267"/>
            <a:satOff val="-80000"/>
            <a:lumOff val="251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0" i="0" kern="1200" dirty="0"/>
            <a:t>The foundation has donated 10,200 sets of books in Karnataka alone, and other states </a:t>
          </a:r>
          <a:r>
            <a:rPr lang="en-US" sz="1300" b="0" i="0" kern="1200"/>
            <a:t>as well under </a:t>
          </a:r>
          <a:r>
            <a:rPr lang="en-US" sz="1300" b="0" i="0" kern="1200" dirty="0"/>
            <a:t>its Library for Every Rural School project. </a:t>
          </a:r>
          <a:endParaRPr lang="en-IN" sz="1300" kern="1200" dirty="0"/>
        </a:p>
      </dsp:txBody>
      <dsp:txXfrm>
        <a:off x="1107474" y="3554549"/>
        <a:ext cx="4025971" cy="807852"/>
      </dsp:txXfrm>
    </dsp:sp>
    <dsp:sp modelId="{9BE0D9B3-3163-4741-8D9B-935EDA3EDF15}">
      <dsp:nvSpPr>
        <dsp:cNvPr id="0" name=""/>
        <dsp:cNvSpPr/>
      </dsp:nvSpPr>
      <dsp:spPr>
        <a:xfrm>
          <a:off x="80785" y="3635334"/>
          <a:ext cx="1026689" cy="646281"/>
        </a:xfrm>
        <a:prstGeom prst="roundRect">
          <a:avLst>
            <a:gd name="adj" fmla="val 10000"/>
          </a:avLst>
        </a:prstGeom>
        <a:solidFill>
          <a:schemeClr val="accent3">
            <a:tint val="50000"/>
            <a:hueOff val="-1022199"/>
            <a:satOff val="-70110"/>
            <a:lumOff val="-426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E862FA-5D67-4177-804D-93015ED764DD}">
      <dsp:nvSpPr>
        <dsp:cNvPr id="0" name=""/>
        <dsp:cNvSpPr/>
      </dsp:nvSpPr>
      <dsp:spPr>
        <a:xfrm>
          <a:off x="0" y="4443186"/>
          <a:ext cx="5133446" cy="807852"/>
        </a:xfrm>
        <a:prstGeom prst="roundRect">
          <a:avLst>
            <a:gd name="adj" fmla="val 10000"/>
          </a:avLst>
        </a:prstGeom>
        <a:solidFill>
          <a:schemeClr val="accent3">
            <a:hueOff val="-2136584"/>
            <a:satOff val="-100000"/>
            <a:lumOff val="313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0" i="0" kern="1200" dirty="0"/>
            <a:t>Through this program, the Foundation has set up more than 10,150 libraries in rural government schools.</a:t>
          </a:r>
          <a:endParaRPr lang="en-IN" sz="1300" kern="1200" dirty="0"/>
        </a:p>
      </dsp:txBody>
      <dsp:txXfrm>
        <a:off x="1107474" y="4443186"/>
        <a:ext cx="4025971" cy="807852"/>
      </dsp:txXfrm>
    </dsp:sp>
    <dsp:sp modelId="{74CD7BF9-582F-403D-BABA-DC3F39AA5F5A}">
      <dsp:nvSpPr>
        <dsp:cNvPr id="0" name=""/>
        <dsp:cNvSpPr/>
      </dsp:nvSpPr>
      <dsp:spPr>
        <a:xfrm>
          <a:off x="80785" y="4523971"/>
          <a:ext cx="1026689" cy="646281"/>
        </a:xfrm>
        <a:prstGeom prst="roundRect">
          <a:avLst>
            <a:gd name="adj" fmla="val 10000"/>
          </a:avLst>
        </a:prstGeom>
        <a:solidFill>
          <a:schemeClr val="accent3">
            <a:tint val="50000"/>
            <a:hueOff val="-1277749"/>
            <a:satOff val="-87637"/>
            <a:lumOff val="-532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63B78-FAE4-4FF3-BB08-70A1FE64B059}">
      <dsp:nvSpPr>
        <dsp:cNvPr id="0" name=""/>
        <dsp:cNvSpPr/>
      </dsp:nvSpPr>
      <dsp:spPr>
        <a:xfrm>
          <a:off x="3078077" y="2072272"/>
          <a:ext cx="1574970" cy="1574970"/>
        </a:xfrm>
        <a:prstGeom prst="ellipse">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2044700">
            <a:lnSpc>
              <a:spcPct val="90000"/>
            </a:lnSpc>
            <a:spcBef>
              <a:spcPct val="0"/>
            </a:spcBef>
            <a:spcAft>
              <a:spcPct val="35000"/>
            </a:spcAft>
            <a:buNone/>
          </a:pPr>
          <a:r>
            <a:rPr lang="en-IN" sz="4600" kern="1200" dirty="0"/>
            <a:t>CSR</a:t>
          </a:r>
        </a:p>
      </dsp:txBody>
      <dsp:txXfrm>
        <a:off x="3308726" y="2302921"/>
        <a:ext cx="1113672" cy="1113672"/>
      </dsp:txXfrm>
    </dsp:sp>
    <dsp:sp modelId="{4DAAA3B0-E57A-4DD3-A421-7C0220607CCE}">
      <dsp:nvSpPr>
        <dsp:cNvPr id="0" name=""/>
        <dsp:cNvSpPr/>
      </dsp:nvSpPr>
      <dsp:spPr>
        <a:xfrm rot="16200000">
          <a:off x="3627936" y="1816311"/>
          <a:ext cx="475252" cy="36669"/>
        </a:xfrm>
        <a:custGeom>
          <a:avLst/>
          <a:gdLst/>
          <a:ahLst/>
          <a:cxnLst/>
          <a:rect l="0" t="0" r="0" b="0"/>
          <a:pathLst>
            <a:path>
              <a:moveTo>
                <a:pt x="0" y="18334"/>
              </a:moveTo>
              <a:lnTo>
                <a:pt x="475252" y="18334"/>
              </a:lnTo>
            </a:path>
          </a:pathLst>
        </a:custGeom>
        <a:noFill/>
        <a:ln w="127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3853681" y="1822764"/>
        <a:ext cx="23762" cy="23762"/>
      </dsp:txXfrm>
    </dsp:sp>
    <dsp:sp modelId="{EDC96522-0569-4085-9DEB-1F47ACB693E3}">
      <dsp:nvSpPr>
        <dsp:cNvPr id="0" name=""/>
        <dsp:cNvSpPr/>
      </dsp:nvSpPr>
      <dsp:spPr>
        <a:xfrm>
          <a:off x="3078077" y="22049"/>
          <a:ext cx="1574970" cy="1574970"/>
        </a:xfrm>
        <a:prstGeom prst="ellipse">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3000"/>
                <a:lumMod val="100000"/>
              </a:schemeClr>
            </a:gs>
            <a:gs pos="100000">
              <a:schemeClr val="accent4">
                <a:hueOff val="0"/>
                <a:satOff val="0"/>
                <a:lumOff val="0"/>
                <a:alphaOff val="0"/>
                <a:shade val="93000"/>
                <a:satMod val="11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0" i="0" kern="1200" dirty="0"/>
            <a:t>CIVILSOCIETY/ NGOs require more regulation and tighter laws.</a:t>
          </a:r>
          <a:endParaRPr lang="en-IN" sz="1300" kern="1200" dirty="0"/>
        </a:p>
      </dsp:txBody>
      <dsp:txXfrm>
        <a:off x="3308726" y="252698"/>
        <a:ext cx="1113672" cy="1113672"/>
      </dsp:txXfrm>
    </dsp:sp>
    <dsp:sp modelId="{43968B19-28FC-4F6E-BD85-01B40D231C94}">
      <dsp:nvSpPr>
        <dsp:cNvPr id="0" name=""/>
        <dsp:cNvSpPr/>
      </dsp:nvSpPr>
      <dsp:spPr>
        <a:xfrm rot="19800000">
          <a:off x="4515708" y="2328867"/>
          <a:ext cx="475252" cy="36669"/>
        </a:xfrm>
        <a:custGeom>
          <a:avLst/>
          <a:gdLst/>
          <a:ahLst/>
          <a:cxnLst/>
          <a:rect l="0" t="0" r="0" b="0"/>
          <a:pathLst>
            <a:path>
              <a:moveTo>
                <a:pt x="0" y="18334"/>
              </a:moveTo>
              <a:lnTo>
                <a:pt x="475252" y="18334"/>
              </a:lnTo>
            </a:path>
          </a:pathLst>
        </a:custGeom>
        <a:noFill/>
        <a:ln w="127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4741453" y="2335320"/>
        <a:ext cx="23762" cy="23762"/>
      </dsp:txXfrm>
    </dsp:sp>
    <dsp:sp modelId="{BA14E57E-7E3F-458D-A492-75E994FEAE97}">
      <dsp:nvSpPr>
        <dsp:cNvPr id="0" name=""/>
        <dsp:cNvSpPr/>
      </dsp:nvSpPr>
      <dsp:spPr>
        <a:xfrm>
          <a:off x="4853622" y="1047160"/>
          <a:ext cx="1574970" cy="1574970"/>
        </a:xfrm>
        <a:prstGeom prst="ellipse">
          <a:avLst/>
        </a:prstGeom>
        <a:gradFill rotWithShape="0">
          <a:gsLst>
            <a:gs pos="0">
              <a:schemeClr val="accent4">
                <a:hueOff val="548711"/>
                <a:satOff val="19840"/>
                <a:lumOff val="-79"/>
                <a:alphaOff val="0"/>
                <a:tint val="97000"/>
                <a:satMod val="100000"/>
                <a:lumMod val="102000"/>
              </a:schemeClr>
            </a:gs>
            <a:gs pos="50000">
              <a:schemeClr val="accent4">
                <a:hueOff val="548711"/>
                <a:satOff val="19840"/>
                <a:lumOff val="-79"/>
                <a:alphaOff val="0"/>
                <a:shade val="100000"/>
                <a:satMod val="103000"/>
                <a:lumMod val="100000"/>
              </a:schemeClr>
            </a:gs>
            <a:gs pos="100000">
              <a:schemeClr val="accent4">
                <a:hueOff val="548711"/>
                <a:satOff val="19840"/>
                <a:lumOff val="-79"/>
                <a:alphaOff val="0"/>
                <a:shade val="93000"/>
                <a:satMod val="11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0" i="0" kern="1200" dirty="0"/>
            <a:t>CONSUMERS have power over the market by sustainable consumption and boycotts. </a:t>
          </a:r>
          <a:endParaRPr lang="en-IN" sz="1300" kern="1200" dirty="0"/>
        </a:p>
      </dsp:txBody>
      <dsp:txXfrm>
        <a:off x="5084271" y="1277809"/>
        <a:ext cx="1113672" cy="1113672"/>
      </dsp:txXfrm>
    </dsp:sp>
    <dsp:sp modelId="{BA505740-70CC-45AD-A325-6343E82D50F5}">
      <dsp:nvSpPr>
        <dsp:cNvPr id="0" name=""/>
        <dsp:cNvSpPr/>
      </dsp:nvSpPr>
      <dsp:spPr>
        <a:xfrm rot="1800000">
          <a:off x="4515708" y="3353978"/>
          <a:ext cx="475252" cy="36669"/>
        </a:xfrm>
        <a:custGeom>
          <a:avLst/>
          <a:gdLst/>
          <a:ahLst/>
          <a:cxnLst/>
          <a:rect l="0" t="0" r="0" b="0"/>
          <a:pathLst>
            <a:path>
              <a:moveTo>
                <a:pt x="0" y="18334"/>
              </a:moveTo>
              <a:lnTo>
                <a:pt x="475252" y="18334"/>
              </a:lnTo>
            </a:path>
          </a:pathLst>
        </a:custGeom>
        <a:noFill/>
        <a:ln w="127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4741453" y="3360431"/>
        <a:ext cx="23762" cy="23762"/>
      </dsp:txXfrm>
    </dsp:sp>
    <dsp:sp modelId="{54FFEE02-CAAD-4162-AEDE-263544D933D3}">
      <dsp:nvSpPr>
        <dsp:cNvPr id="0" name=""/>
        <dsp:cNvSpPr/>
      </dsp:nvSpPr>
      <dsp:spPr>
        <a:xfrm>
          <a:off x="4853622" y="3097383"/>
          <a:ext cx="1574970" cy="1574970"/>
        </a:xfrm>
        <a:prstGeom prst="ellipse">
          <a:avLst/>
        </a:prstGeom>
        <a:gradFill rotWithShape="0">
          <a:gsLst>
            <a:gs pos="0">
              <a:schemeClr val="accent4">
                <a:hueOff val="1097422"/>
                <a:satOff val="39680"/>
                <a:lumOff val="-157"/>
                <a:alphaOff val="0"/>
                <a:tint val="97000"/>
                <a:satMod val="100000"/>
                <a:lumMod val="102000"/>
              </a:schemeClr>
            </a:gs>
            <a:gs pos="50000">
              <a:schemeClr val="accent4">
                <a:hueOff val="1097422"/>
                <a:satOff val="39680"/>
                <a:lumOff val="-157"/>
                <a:alphaOff val="0"/>
                <a:shade val="100000"/>
                <a:satMod val="103000"/>
                <a:lumMod val="100000"/>
              </a:schemeClr>
            </a:gs>
            <a:gs pos="100000">
              <a:schemeClr val="accent4">
                <a:hueOff val="1097422"/>
                <a:satOff val="39680"/>
                <a:lumOff val="-157"/>
                <a:alphaOff val="0"/>
                <a:shade val="93000"/>
                <a:satMod val="11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0" i="0" kern="1200" dirty="0"/>
            <a:t>STATE/ POLITICS promote dialogue between stakeholders</a:t>
          </a:r>
          <a:endParaRPr lang="en-IN" sz="1300" kern="1200" dirty="0"/>
        </a:p>
      </dsp:txBody>
      <dsp:txXfrm>
        <a:off x="5084271" y="3328032"/>
        <a:ext cx="1113672" cy="1113672"/>
      </dsp:txXfrm>
    </dsp:sp>
    <dsp:sp modelId="{A0155F6F-7CEE-4BE0-872D-E80B5ADEA4FA}">
      <dsp:nvSpPr>
        <dsp:cNvPr id="0" name=""/>
        <dsp:cNvSpPr/>
      </dsp:nvSpPr>
      <dsp:spPr>
        <a:xfrm rot="5400000">
          <a:off x="3627936" y="3866534"/>
          <a:ext cx="475252" cy="36669"/>
        </a:xfrm>
        <a:custGeom>
          <a:avLst/>
          <a:gdLst/>
          <a:ahLst/>
          <a:cxnLst/>
          <a:rect l="0" t="0" r="0" b="0"/>
          <a:pathLst>
            <a:path>
              <a:moveTo>
                <a:pt x="0" y="18334"/>
              </a:moveTo>
              <a:lnTo>
                <a:pt x="475252" y="18334"/>
              </a:lnTo>
            </a:path>
          </a:pathLst>
        </a:custGeom>
        <a:noFill/>
        <a:ln w="127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3853681" y="3872987"/>
        <a:ext cx="23762" cy="23762"/>
      </dsp:txXfrm>
    </dsp:sp>
    <dsp:sp modelId="{7CA6193F-DF80-490D-9EB5-4B89344A02DE}">
      <dsp:nvSpPr>
        <dsp:cNvPr id="0" name=""/>
        <dsp:cNvSpPr/>
      </dsp:nvSpPr>
      <dsp:spPr>
        <a:xfrm>
          <a:off x="3078077" y="4122494"/>
          <a:ext cx="1574970" cy="1574970"/>
        </a:xfrm>
        <a:prstGeom prst="ellipse">
          <a:avLst/>
        </a:prstGeom>
        <a:gradFill rotWithShape="0">
          <a:gsLst>
            <a:gs pos="0">
              <a:schemeClr val="accent4">
                <a:hueOff val="1646132"/>
                <a:satOff val="59520"/>
                <a:lumOff val="-236"/>
                <a:alphaOff val="0"/>
                <a:tint val="97000"/>
                <a:satMod val="100000"/>
                <a:lumMod val="102000"/>
              </a:schemeClr>
            </a:gs>
            <a:gs pos="50000">
              <a:schemeClr val="accent4">
                <a:hueOff val="1646132"/>
                <a:satOff val="59520"/>
                <a:lumOff val="-236"/>
                <a:alphaOff val="0"/>
                <a:shade val="100000"/>
                <a:satMod val="103000"/>
                <a:lumMod val="100000"/>
              </a:schemeClr>
            </a:gs>
            <a:gs pos="100000">
              <a:schemeClr val="accent4">
                <a:hueOff val="1646132"/>
                <a:satOff val="59520"/>
                <a:lumOff val="-236"/>
                <a:alphaOff val="0"/>
                <a:shade val="93000"/>
                <a:satMod val="11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0" i="0" kern="1200" dirty="0"/>
            <a:t>MEDIA coverage of current social issues and changes</a:t>
          </a:r>
          <a:endParaRPr lang="en-IN" sz="1300" kern="1200" dirty="0"/>
        </a:p>
      </dsp:txBody>
      <dsp:txXfrm>
        <a:off x="3308726" y="4353143"/>
        <a:ext cx="1113672" cy="1113672"/>
      </dsp:txXfrm>
    </dsp:sp>
    <dsp:sp modelId="{89CAC3F1-7F75-436F-865E-5143D805DAA5}">
      <dsp:nvSpPr>
        <dsp:cNvPr id="0" name=""/>
        <dsp:cNvSpPr/>
      </dsp:nvSpPr>
      <dsp:spPr>
        <a:xfrm rot="9000000">
          <a:off x="2740163" y="3353978"/>
          <a:ext cx="475252" cy="36669"/>
        </a:xfrm>
        <a:custGeom>
          <a:avLst/>
          <a:gdLst/>
          <a:ahLst/>
          <a:cxnLst/>
          <a:rect l="0" t="0" r="0" b="0"/>
          <a:pathLst>
            <a:path>
              <a:moveTo>
                <a:pt x="0" y="18334"/>
              </a:moveTo>
              <a:lnTo>
                <a:pt x="475252" y="18334"/>
              </a:lnTo>
            </a:path>
          </a:pathLst>
        </a:custGeom>
        <a:noFill/>
        <a:ln w="127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rot="10800000">
        <a:off x="2965908" y="3360431"/>
        <a:ext cx="23762" cy="23762"/>
      </dsp:txXfrm>
    </dsp:sp>
    <dsp:sp modelId="{85BEEAAA-2732-475E-AE2C-368FE1F25F78}">
      <dsp:nvSpPr>
        <dsp:cNvPr id="0" name=""/>
        <dsp:cNvSpPr/>
      </dsp:nvSpPr>
      <dsp:spPr>
        <a:xfrm>
          <a:off x="1302532" y="3097383"/>
          <a:ext cx="1574970" cy="1574970"/>
        </a:xfrm>
        <a:prstGeom prst="ellipse">
          <a:avLst/>
        </a:prstGeom>
        <a:gradFill rotWithShape="0">
          <a:gsLst>
            <a:gs pos="0">
              <a:schemeClr val="accent4">
                <a:hueOff val="2194843"/>
                <a:satOff val="79360"/>
                <a:lumOff val="-314"/>
                <a:alphaOff val="0"/>
                <a:tint val="97000"/>
                <a:satMod val="100000"/>
                <a:lumMod val="102000"/>
              </a:schemeClr>
            </a:gs>
            <a:gs pos="50000">
              <a:schemeClr val="accent4">
                <a:hueOff val="2194843"/>
                <a:satOff val="79360"/>
                <a:lumOff val="-314"/>
                <a:alphaOff val="0"/>
                <a:shade val="100000"/>
                <a:satMod val="103000"/>
                <a:lumMod val="100000"/>
              </a:schemeClr>
            </a:gs>
            <a:gs pos="100000">
              <a:schemeClr val="accent4">
                <a:hueOff val="2194843"/>
                <a:satOff val="79360"/>
                <a:lumOff val="-314"/>
                <a:alphaOff val="0"/>
                <a:shade val="93000"/>
                <a:satMod val="11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0" i="0" kern="1200" dirty="0"/>
            <a:t>COMPANIES comply with economic competitiveness </a:t>
          </a:r>
          <a:endParaRPr lang="en-IN" sz="1300" kern="1200" dirty="0"/>
        </a:p>
      </dsp:txBody>
      <dsp:txXfrm>
        <a:off x="1533181" y="3328032"/>
        <a:ext cx="1113672" cy="1113672"/>
      </dsp:txXfrm>
    </dsp:sp>
    <dsp:sp modelId="{C119B428-B556-4900-ADB3-2C80B5B5CDB9}">
      <dsp:nvSpPr>
        <dsp:cNvPr id="0" name=""/>
        <dsp:cNvSpPr/>
      </dsp:nvSpPr>
      <dsp:spPr>
        <a:xfrm rot="12600000">
          <a:off x="2740163" y="2328867"/>
          <a:ext cx="475252" cy="36669"/>
        </a:xfrm>
        <a:custGeom>
          <a:avLst/>
          <a:gdLst/>
          <a:ahLst/>
          <a:cxnLst/>
          <a:rect l="0" t="0" r="0" b="0"/>
          <a:pathLst>
            <a:path>
              <a:moveTo>
                <a:pt x="0" y="18334"/>
              </a:moveTo>
              <a:lnTo>
                <a:pt x="475252" y="18334"/>
              </a:lnTo>
            </a:path>
          </a:pathLst>
        </a:custGeom>
        <a:noFill/>
        <a:ln w="127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rot="10800000">
        <a:off x="2965908" y="2335320"/>
        <a:ext cx="23762" cy="23762"/>
      </dsp:txXfrm>
    </dsp:sp>
    <dsp:sp modelId="{7173C0D5-085A-415B-BEB7-411A3D4AE0F5}">
      <dsp:nvSpPr>
        <dsp:cNvPr id="0" name=""/>
        <dsp:cNvSpPr/>
      </dsp:nvSpPr>
      <dsp:spPr>
        <a:xfrm>
          <a:off x="1302532" y="1047160"/>
          <a:ext cx="1574970" cy="1574970"/>
        </a:xfrm>
        <a:prstGeom prst="ellipse">
          <a:avLst/>
        </a:prstGeom>
        <a:gradFill rotWithShape="0">
          <a:gsLst>
            <a:gs pos="0">
              <a:schemeClr val="accent4">
                <a:hueOff val="2743554"/>
                <a:satOff val="99200"/>
                <a:lumOff val="-393"/>
                <a:alphaOff val="0"/>
                <a:tint val="97000"/>
                <a:satMod val="100000"/>
                <a:lumMod val="102000"/>
              </a:schemeClr>
            </a:gs>
            <a:gs pos="50000">
              <a:schemeClr val="accent4">
                <a:hueOff val="2743554"/>
                <a:satOff val="99200"/>
                <a:lumOff val="-393"/>
                <a:alphaOff val="0"/>
                <a:shade val="100000"/>
                <a:satMod val="103000"/>
                <a:lumMod val="100000"/>
              </a:schemeClr>
            </a:gs>
            <a:gs pos="100000">
              <a:schemeClr val="accent4">
                <a:hueOff val="2743554"/>
                <a:satOff val="99200"/>
                <a:lumOff val="-393"/>
                <a:alphaOff val="0"/>
                <a:shade val="93000"/>
                <a:satMod val="11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0" i="0" kern="1200" dirty="0"/>
            <a:t>INVESTORS enhance transparency and generate profits.</a:t>
          </a:r>
          <a:endParaRPr lang="en-IN" sz="1300" kern="1200" dirty="0"/>
        </a:p>
      </dsp:txBody>
      <dsp:txXfrm>
        <a:off x="1533181" y="1277809"/>
        <a:ext cx="1113672" cy="11136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CD2BB6-7088-4723-A863-7D7E5FB33F8A}">
      <dsp:nvSpPr>
        <dsp:cNvPr id="0" name=""/>
        <dsp:cNvSpPr/>
      </dsp:nvSpPr>
      <dsp:spPr>
        <a:xfrm>
          <a:off x="-5540246" y="-848328"/>
          <a:ext cx="6597406" cy="6597406"/>
        </a:xfrm>
        <a:prstGeom prst="blockArc">
          <a:avLst>
            <a:gd name="adj1" fmla="val 18900000"/>
            <a:gd name="adj2" fmla="val 2700000"/>
            <a:gd name="adj3" fmla="val 327"/>
          </a:avLst>
        </a:prstGeom>
        <a:noFill/>
        <a:ln w="127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4CE323-5643-441C-BD77-4E45FD0CBA29}">
      <dsp:nvSpPr>
        <dsp:cNvPr id="0" name=""/>
        <dsp:cNvSpPr/>
      </dsp:nvSpPr>
      <dsp:spPr>
        <a:xfrm>
          <a:off x="680223" y="490074"/>
          <a:ext cx="5852449" cy="980149"/>
        </a:xfrm>
        <a:prstGeom prst="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777994" tIns="38100" rIns="38100" bIns="38100" numCol="1" spcCol="1270" anchor="ctr" anchorCtr="0">
          <a:noAutofit/>
        </a:bodyPr>
        <a:lstStyle/>
        <a:p>
          <a:pPr marL="0" lvl="0" indent="0" algn="l" defTabSz="666750">
            <a:lnSpc>
              <a:spcPct val="90000"/>
            </a:lnSpc>
            <a:spcBef>
              <a:spcPct val="0"/>
            </a:spcBef>
            <a:spcAft>
              <a:spcPct val="35000"/>
            </a:spcAft>
            <a:buNone/>
          </a:pPr>
          <a:r>
            <a:rPr lang="en-US" sz="1500" b="0" i="0" kern="1200" dirty="0"/>
            <a:t>Economic Responsibility</a:t>
          </a:r>
        </a:p>
        <a:p>
          <a:pPr marL="0" lvl="0" indent="0" algn="l" defTabSz="666750">
            <a:lnSpc>
              <a:spcPct val="90000"/>
            </a:lnSpc>
            <a:spcBef>
              <a:spcPct val="0"/>
            </a:spcBef>
            <a:spcAft>
              <a:spcPct val="35000"/>
            </a:spcAft>
            <a:buNone/>
          </a:pPr>
          <a:r>
            <a:rPr lang="en-US" sz="1500" b="0" i="0" kern="1200" dirty="0"/>
            <a:t> Through purchasing goods and service at a fair price, corporate positions are secure which contribute to the well-being of society.</a:t>
          </a:r>
          <a:endParaRPr lang="en-IN" sz="1500" kern="1200" dirty="0"/>
        </a:p>
      </dsp:txBody>
      <dsp:txXfrm>
        <a:off x="680223" y="490074"/>
        <a:ext cx="5852449" cy="980149"/>
      </dsp:txXfrm>
    </dsp:sp>
    <dsp:sp modelId="{C5C2B5F7-854C-45DD-A65F-DE13E1AB53D0}">
      <dsp:nvSpPr>
        <dsp:cNvPr id="0" name=""/>
        <dsp:cNvSpPr/>
      </dsp:nvSpPr>
      <dsp:spPr>
        <a:xfrm>
          <a:off x="67630" y="367556"/>
          <a:ext cx="1225187" cy="1225187"/>
        </a:xfrm>
        <a:prstGeom prst="ellipse">
          <a:avLst/>
        </a:prstGeom>
        <a:blipFill dpi="0" rotWithShape="0">
          <a:blip xmlns:r="http://schemas.openxmlformats.org/officeDocument/2006/relationships" r:embed="rId1">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635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sp>
    <dsp:sp modelId="{D26BD23E-6BF1-4865-BF86-4BC8E6710953}">
      <dsp:nvSpPr>
        <dsp:cNvPr id="0" name=""/>
        <dsp:cNvSpPr/>
      </dsp:nvSpPr>
      <dsp:spPr>
        <a:xfrm>
          <a:off x="1036508" y="1960299"/>
          <a:ext cx="5496165" cy="980149"/>
        </a:xfrm>
        <a:prstGeom prst="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777994" tIns="38100" rIns="38100" bIns="38100" numCol="1" spcCol="1270" anchor="ctr" anchorCtr="0">
          <a:noAutofit/>
        </a:bodyPr>
        <a:lstStyle/>
        <a:p>
          <a:pPr marL="0" lvl="0" indent="0" algn="l" defTabSz="666750">
            <a:lnSpc>
              <a:spcPct val="90000"/>
            </a:lnSpc>
            <a:spcBef>
              <a:spcPct val="0"/>
            </a:spcBef>
            <a:spcAft>
              <a:spcPct val="35000"/>
            </a:spcAft>
            <a:buNone/>
          </a:pPr>
          <a:r>
            <a:rPr lang="en-US" sz="1500" b="0" i="0" kern="1200"/>
            <a:t>Legal Responsibility Compliance with legislation as a representation of society </a:t>
          </a:r>
          <a:endParaRPr lang="en-IN" sz="1500" kern="1200"/>
        </a:p>
      </dsp:txBody>
      <dsp:txXfrm>
        <a:off x="1036508" y="1960299"/>
        <a:ext cx="5496165" cy="980149"/>
      </dsp:txXfrm>
    </dsp:sp>
    <dsp:sp modelId="{E00A224C-49D8-4F90-931C-D2B60CFAB7F9}">
      <dsp:nvSpPr>
        <dsp:cNvPr id="0" name=""/>
        <dsp:cNvSpPr/>
      </dsp:nvSpPr>
      <dsp:spPr>
        <a:xfrm>
          <a:off x="423914" y="1837780"/>
          <a:ext cx="1225187" cy="1225187"/>
        </a:xfrm>
        <a:prstGeom prst="ellipse">
          <a:avLst/>
        </a:prstGeom>
        <a:blipFill dpi="0" rotWithShape="0">
          <a:blip xmlns:r="http://schemas.openxmlformats.org/officeDocument/2006/relationships" r:embed="rId3">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635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sp>
    <dsp:sp modelId="{DBD7F2DD-D6EC-40C2-9BF2-E1295A2A1FE7}">
      <dsp:nvSpPr>
        <dsp:cNvPr id="0" name=""/>
        <dsp:cNvSpPr/>
      </dsp:nvSpPr>
      <dsp:spPr>
        <a:xfrm>
          <a:off x="680223" y="3430524"/>
          <a:ext cx="5852449" cy="980149"/>
        </a:xfrm>
        <a:prstGeom prst="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777994" tIns="38100" rIns="38100" bIns="38100" numCol="1" spcCol="1270" anchor="ctr" anchorCtr="0">
          <a:noAutofit/>
        </a:bodyPr>
        <a:lstStyle/>
        <a:p>
          <a:pPr marL="0" lvl="0" indent="0" algn="l" defTabSz="666750">
            <a:lnSpc>
              <a:spcPct val="90000"/>
            </a:lnSpc>
            <a:spcBef>
              <a:spcPct val="0"/>
            </a:spcBef>
            <a:spcAft>
              <a:spcPct val="35000"/>
            </a:spcAft>
            <a:buNone/>
          </a:pPr>
          <a:r>
            <a:rPr lang="en-US" sz="1500" b="0" i="0" kern="1200" dirty="0"/>
            <a:t>Ethical Responsibility Compliance with rules, morals and standards</a:t>
          </a:r>
          <a:endParaRPr lang="en-IN" sz="1500" kern="1200" dirty="0"/>
        </a:p>
      </dsp:txBody>
      <dsp:txXfrm>
        <a:off x="680223" y="3430524"/>
        <a:ext cx="5852449" cy="980149"/>
      </dsp:txXfrm>
    </dsp:sp>
    <dsp:sp modelId="{E8A2DDB0-A9F1-4C07-819B-300D95EC0BD0}">
      <dsp:nvSpPr>
        <dsp:cNvPr id="0" name=""/>
        <dsp:cNvSpPr/>
      </dsp:nvSpPr>
      <dsp:spPr>
        <a:xfrm>
          <a:off x="67630" y="3308005"/>
          <a:ext cx="1225187" cy="1225187"/>
        </a:xfrm>
        <a:prstGeom prst="ellipse">
          <a:avLst/>
        </a:prstGeom>
        <a:blipFill dpi="0" rotWithShape="0">
          <a:blip xmlns:r="http://schemas.openxmlformats.org/officeDocument/2006/relationships" r:embed="rId5">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635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2F0865-7C6B-45C9-8144-46ED807CBDDD}">
      <dsp:nvSpPr>
        <dsp:cNvPr id="0" name=""/>
        <dsp:cNvSpPr/>
      </dsp:nvSpPr>
      <dsp:spPr>
        <a:xfrm>
          <a:off x="0" y="485779"/>
          <a:ext cx="5607050" cy="6804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EBB4FFB-B710-43A3-BF84-3E4E92AD46E3}">
      <dsp:nvSpPr>
        <dsp:cNvPr id="0" name=""/>
        <dsp:cNvSpPr/>
      </dsp:nvSpPr>
      <dsp:spPr>
        <a:xfrm>
          <a:off x="280352" y="87259"/>
          <a:ext cx="3924935" cy="797040"/>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353" tIns="0" rIns="148353" bIns="0" numCol="1" spcCol="1270" anchor="ctr" anchorCtr="0">
          <a:noAutofit/>
        </a:bodyPr>
        <a:lstStyle/>
        <a:p>
          <a:pPr marL="0" lvl="0" indent="0" algn="l" defTabSz="1200150">
            <a:lnSpc>
              <a:spcPct val="90000"/>
            </a:lnSpc>
            <a:spcBef>
              <a:spcPct val="0"/>
            </a:spcBef>
            <a:spcAft>
              <a:spcPct val="35000"/>
            </a:spcAft>
            <a:buNone/>
          </a:pPr>
          <a:r>
            <a:rPr lang="en-IN" sz="2700" kern="1200"/>
            <a:t>Enhances Brand equity </a:t>
          </a:r>
          <a:endParaRPr lang="en-US" sz="2700" kern="1200"/>
        </a:p>
      </dsp:txBody>
      <dsp:txXfrm>
        <a:off x="319260" y="126167"/>
        <a:ext cx="3847119" cy="719224"/>
      </dsp:txXfrm>
    </dsp:sp>
    <dsp:sp modelId="{8D9FB3BD-A28D-4014-8577-1D9501754E7F}">
      <dsp:nvSpPr>
        <dsp:cNvPr id="0" name=""/>
        <dsp:cNvSpPr/>
      </dsp:nvSpPr>
      <dsp:spPr>
        <a:xfrm>
          <a:off x="0" y="1710499"/>
          <a:ext cx="5607050" cy="6804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0263563-766D-4AE1-806F-CD21D155410F}">
      <dsp:nvSpPr>
        <dsp:cNvPr id="0" name=""/>
        <dsp:cNvSpPr/>
      </dsp:nvSpPr>
      <dsp:spPr>
        <a:xfrm>
          <a:off x="280352" y="1311979"/>
          <a:ext cx="3924935" cy="797040"/>
        </a:xfrm>
        <a:prstGeom prst="round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353" tIns="0" rIns="148353" bIns="0" numCol="1" spcCol="1270" anchor="ctr" anchorCtr="0">
          <a:noAutofit/>
        </a:bodyPr>
        <a:lstStyle/>
        <a:p>
          <a:pPr marL="0" lvl="0" indent="0" algn="l" defTabSz="1200150">
            <a:lnSpc>
              <a:spcPct val="90000"/>
            </a:lnSpc>
            <a:spcBef>
              <a:spcPct val="0"/>
            </a:spcBef>
            <a:spcAft>
              <a:spcPct val="35000"/>
            </a:spcAft>
            <a:buNone/>
          </a:pPr>
          <a:r>
            <a:rPr lang="en-IN" sz="2700" kern="1200" dirty="0"/>
            <a:t>Builds trust &amp; Confidence</a:t>
          </a:r>
          <a:endParaRPr lang="en-US" sz="2700" kern="1200" dirty="0"/>
        </a:p>
      </dsp:txBody>
      <dsp:txXfrm>
        <a:off x="319260" y="1350887"/>
        <a:ext cx="3847119" cy="719224"/>
      </dsp:txXfrm>
    </dsp:sp>
    <dsp:sp modelId="{06AD40F3-07D2-4C16-9134-D455FE92C43D}">
      <dsp:nvSpPr>
        <dsp:cNvPr id="0" name=""/>
        <dsp:cNvSpPr/>
      </dsp:nvSpPr>
      <dsp:spPr>
        <a:xfrm>
          <a:off x="0" y="2935219"/>
          <a:ext cx="5607050" cy="6804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C788961-06CE-40F7-AE91-8C9072BB6C09}">
      <dsp:nvSpPr>
        <dsp:cNvPr id="0" name=""/>
        <dsp:cNvSpPr/>
      </dsp:nvSpPr>
      <dsp:spPr>
        <a:xfrm>
          <a:off x="280352" y="2536699"/>
          <a:ext cx="3924935" cy="797040"/>
        </a:xfrm>
        <a:prstGeom prst="roundRect">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3000"/>
                <a:lumMod val="100000"/>
              </a:schemeClr>
            </a:gs>
            <a:gs pos="100000">
              <a:schemeClr val="accent4">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353" tIns="0" rIns="148353" bIns="0" numCol="1" spcCol="1270" anchor="ctr" anchorCtr="0">
          <a:noAutofit/>
        </a:bodyPr>
        <a:lstStyle/>
        <a:p>
          <a:pPr marL="0" lvl="0" indent="0" algn="l" defTabSz="1200150">
            <a:lnSpc>
              <a:spcPct val="90000"/>
            </a:lnSpc>
            <a:spcBef>
              <a:spcPct val="0"/>
            </a:spcBef>
            <a:spcAft>
              <a:spcPct val="35000"/>
            </a:spcAft>
            <a:buNone/>
          </a:pPr>
          <a:r>
            <a:rPr lang="en-IN" sz="2700" kern="1200" dirty="0"/>
            <a:t>Improves Financial performance</a:t>
          </a:r>
          <a:endParaRPr lang="en-US" sz="2700" kern="1200" dirty="0"/>
        </a:p>
      </dsp:txBody>
      <dsp:txXfrm>
        <a:off x="319260" y="2575607"/>
        <a:ext cx="3847119" cy="719224"/>
      </dsp:txXfrm>
    </dsp:sp>
    <dsp:sp modelId="{EE1C478D-48A9-4F95-A4BB-5ECD71C67D58}">
      <dsp:nvSpPr>
        <dsp:cNvPr id="0" name=""/>
        <dsp:cNvSpPr/>
      </dsp:nvSpPr>
      <dsp:spPr>
        <a:xfrm>
          <a:off x="0" y="4159940"/>
          <a:ext cx="5607050" cy="6804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E209E2A-4C07-4EDE-BD78-248EC9ABD8D7}">
      <dsp:nvSpPr>
        <dsp:cNvPr id="0" name=""/>
        <dsp:cNvSpPr/>
      </dsp:nvSpPr>
      <dsp:spPr>
        <a:xfrm>
          <a:off x="280352" y="3761420"/>
          <a:ext cx="3924935" cy="797040"/>
        </a:xfrm>
        <a:prstGeom prst="roundRect">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353" tIns="0" rIns="148353" bIns="0" numCol="1" spcCol="1270" anchor="ctr" anchorCtr="0">
          <a:noAutofit/>
        </a:bodyPr>
        <a:lstStyle/>
        <a:p>
          <a:pPr marL="0" lvl="0" indent="0" algn="l" defTabSz="1200150">
            <a:lnSpc>
              <a:spcPct val="90000"/>
            </a:lnSpc>
            <a:spcBef>
              <a:spcPct val="0"/>
            </a:spcBef>
            <a:spcAft>
              <a:spcPct val="35000"/>
            </a:spcAft>
            <a:buNone/>
          </a:pPr>
          <a:r>
            <a:rPr lang="en-IN" sz="2700" kern="1200"/>
            <a:t>Increases Business Growth</a:t>
          </a:r>
          <a:endParaRPr lang="en-US" sz="2700" kern="1200"/>
        </a:p>
      </dsp:txBody>
      <dsp:txXfrm>
        <a:off x="319260" y="3800328"/>
        <a:ext cx="3847119" cy="7192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AFC3B5-886A-429E-8635-00EDF4F46996}">
      <dsp:nvSpPr>
        <dsp:cNvPr id="0" name=""/>
        <dsp:cNvSpPr/>
      </dsp:nvSpPr>
      <dsp:spPr>
        <a:xfrm>
          <a:off x="72663" y="421243"/>
          <a:ext cx="791630" cy="79163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8E6642-2425-4B6A-95CE-AA2DE228C0DB}">
      <dsp:nvSpPr>
        <dsp:cNvPr id="0" name=""/>
        <dsp:cNvSpPr/>
      </dsp:nvSpPr>
      <dsp:spPr>
        <a:xfrm>
          <a:off x="238906" y="587485"/>
          <a:ext cx="459145" cy="4591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B5505E1-7C38-4804-8181-3030EB073DA3}">
      <dsp:nvSpPr>
        <dsp:cNvPr id="0" name=""/>
        <dsp:cNvSpPr/>
      </dsp:nvSpPr>
      <dsp:spPr>
        <a:xfrm>
          <a:off x="1033929" y="421243"/>
          <a:ext cx="1865986" cy="791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b="0" i="0" kern="1200" dirty="0"/>
            <a:t>PROFILE BUILDING</a:t>
          </a:r>
          <a:endParaRPr lang="en-IN" sz="1800" kern="1200" dirty="0"/>
        </a:p>
      </dsp:txBody>
      <dsp:txXfrm>
        <a:off x="1033929" y="421243"/>
        <a:ext cx="1865986" cy="791630"/>
      </dsp:txXfrm>
    </dsp:sp>
    <dsp:sp modelId="{82079D42-63BA-409F-B583-1EC4C557A351}">
      <dsp:nvSpPr>
        <dsp:cNvPr id="0" name=""/>
        <dsp:cNvSpPr/>
      </dsp:nvSpPr>
      <dsp:spPr>
        <a:xfrm>
          <a:off x="3225049" y="421243"/>
          <a:ext cx="791630" cy="79163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673854-44E8-4965-9301-181E124D18DD}">
      <dsp:nvSpPr>
        <dsp:cNvPr id="0" name=""/>
        <dsp:cNvSpPr/>
      </dsp:nvSpPr>
      <dsp:spPr>
        <a:xfrm>
          <a:off x="3391291" y="587485"/>
          <a:ext cx="459145" cy="45914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5F77B20-760C-40E6-8A66-5E17874CF008}">
      <dsp:nvSpPr>
        <dsp:cNvPr id="0" name=""/>
        <dsp:cNvSpPr/>
      </dsp:nvSpPr>
      <dsp:spPr>
        <a:xfrm>
          <a:off x="4186314" y="421243"/>
          <a:ext cx="1865986" cy="791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b="0" i="0" kern="1200"/>
            <a:t>MANAGEMENT</a:t>
          </a:r>
          <a:endParaRPr lang="en-IN" sz="1800" kern="1200" dirty="0"/>
        </a:p>
      </dsp:txBody>
      <dsp:txXfrm>
        <a:off x="4186314" y="421243"/>
        <a:ext cx="1865986" cy="791630"/>
      </dsp:txXfrm>
    </dsp:sp>
    <dsp:sp modelId="{654181A1-8F85-4A4B-B65E-7AF418CFA556}">
      <dsp:nvSpPr>
        <dsp:cNvPr id="0" name=""/>
        <dsp:cNvSpPr/>
      </dsp:nvSpPr>
      <dsp:spPr>
        <a:xfrm>
          <a:off x="6377434" y="421243"/>
          <a:ext cx="791630" cy="79163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A61CE4-27A4-4B73-8E61-D6FB8B593E05}">
      <dsp:nvSpPr>
        <dsp:cNvPr id="0" name=""/>
        <dsp:cNvSpPr/>
      </dsp:nvSpPr>
      <dsp:spPr>
        <a:xfrm>
          <a:off x="6543677" y="587485"/>
          <a:ext cx="459145" cy="4591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B509EAF-95A5-4B56-B08A-98FE6B167E0E}">
      <dsp:nvSpPr>
        <dsp:cNvPr id="0" name=""/>
        <dsp:cNvSpPr/>
      </dsp:nvSpPr>
      <dsp:spPr>
        <a:xfrm>
          <a:off x="7338700" y="421243"/>
          <a:ext cx="1865986" cy="791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b="0" i="0" kern="1200" dirty="0"/>
            <a:t>COMPETENCIES</a:t>
          </a:r>
          <a:endParaRPr lang="en-IN" sz="1800" kern="1200" dirty="0"/>
        </a:p>
      </dsp:txBody>
      <dsp:txXfrm>
        <a:off x="7338700" y="421243"/>
        <a:ext cx="1865986" cy="791630"/>
      </dsp:txXfrm>
    </dsp:sp>
    <dsp:sp modelId="{687D3D7D-B8E8-4DD0-9BE8-72D88CF073FE}">
      <dsp:nvSpPr>
        <dsp:cNvPr id="0" name=""/>
        <dsp:cNvSpPr/>
      </dsp:nvSpPr>
      <dsp:spPr>
        <a:xfrm>
          <a:off x="72663" y="1709713"/>
          <a:ext cx="791630" cy="79163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1EF0EF-F8F5-4E62-B542-82D6B68C636B}">
      <dsp:nvSpPr>
        <dsp:cNvPr id="0" name=""/>
        <dsp:cNvSpPr/>
      </dsp:nvSpPr>
      <dsp:spPr>
        <a:xfrm>
          <a:off x="238906" y="1875955"/>
          <a:ext cx="459145" cy="45914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DF8CD8C-7928-41A1-88CE-219A8FF04842}">
      <dsp:nvSpPr>
        <dsp:cNvPr id="0" name=""/>
        <dsp:cNvSpPr/>
      </dsp:nvSpPr>
      <dsp:spPr>
        <a:xfrm>
          <a:off x="1033929" y="1709713"/>
          <a:ext cx="1865986" cy="791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b="0" i="0" kern="1200"/>
            <a:t>ANALYSES</a:t>
          </a:r>
          <a:endParaRPr lang="en-IN" sz="1800" kern="1200" dirty="0"/>
        </a:p>
      </dsp:txBody>
      <dsp:txXfrm>
        <a:off x="1033929" y="1709713"/>
        <a:ext cx="1865986" cy="791630"/>
      </dsp:txXfrm>
    </dsp:sp>
    <dsp:sp modelId="{666DF9C2-E428-4212-9547-0A220DB77AEE}">
      <dsp:nvSpPr>
        <dsp:cNvPr id="0" name=""/>
        <dsp:cNvSpPr/>
      </dsp:nvSpPr>
      <dsp:spPr>
        <a:xfrm>
          <a:off x="3225049" y="1709713"/>
          <a:ext cx="791630" cy="79163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664CCB-7594-429C-ADC4-6BC1F7B2FFE0}">
      <dsp:nvSpPr>
        <dsp:cNvPr id="0" name=""/>
        <dsp:cNvSpPr/>
      </dsp:nvSpPr>
      <dsp:spPr>
        <a:xfrm>
          <a:off x="3391291" y="1875955"/>
          <a:ext cx="459145" cy="45914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2260B45-3841-463B-8C74-B57D74A69271}">
      <dsp:nvSpPr>
        <dsp:cNvPr id="0" name=""/>
        <dsp:cNvSpPr/>
      </dsp:nvSpPr>
      <dsp:spPr>
        <a:xfrm>
          <a:off x="4186314" y="1709713"/>
          <a:ext cx="1865986" cy="791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b="0" i="0" kern="1200"/>
            <a:t>IMPLEMENTATION</a:t>
          </a:r>
          <a:endParaRPr lang="en-IN" sz="1800" kern="1200" dirty="0"/>
        </a:p>
      </dsp:txBody>
      <dsp:txXfrm>
        <a:off x="4186314" y="1709713"/>
        <a:ext cx="1865986" cy="791630"/>
      </dsp:txXfrm>
    </dsp:sp>
    <dsp:sp modelId="{2037BE12-D266-4631-9049-BC836E3FCF6C}">
      <dsp:nvSpPr>
        <dsp:cNvPr id="0" name=""/>
        <dsp:cNvSpPr/>
      </dsp:nvSpPr>
      <dsp:spPr>
        <a:xfrm>
          <a:off x="6377434" y="1709713"/>
          <a:ext cx="791630" cy="79163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3C83CB-0318-4724-8A56-1200BE145BA3}">
      <dsp:nvSpPr>
        <dsp:cNvPr id="0" name=""/>
        <dsp:cNvSpPr/>
      </dsp:nvSpPr>
      <dsp:spPr>
        <a:xfrm>
          <a:off x="6543677" y="1875955"/>
          <a:ext cx="459145" cy="45914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548161E-00AA-44DF-B74E-7AA086743378}">
      <dsp:nvSpPr>
        <dsp:cNvPr id="0" name=""/>
        <dsp:cNvSpPr/>
      </dsp:nvSpPr>
      <dsp:spPr>
        <a:xfrm>
          <a:off x="7338700" y="1709713"/>
          <a:ext cx="1865986" cy="791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b="0" i="0" kern="1200"/>
            <a:t>EVALUATION</a:t>
          </a:r>
          <a:endParaRPr lang="en-IN" sz="1800" kern="1200" dirty="0"/>
        </a:p>
      </dsp:txBody>
      <dsp:txXfrm>
        <a:off x="7338700" y="1709713"/>
        <a:ext cx="1865986" cy="7916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D90BAE-0009-45D1-BF49-51FB394F830D}">
      <dsp:nvSpPr>
        <dsp:cNvPr id="0" name=""/>
        <dsp:cNvSpPr/>
      </dsp:nvSpPr>
      <dsp:spPr>
        <a:xfrm>
          <a:off x="0" y="0"/>
          <a:ext cx="46528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9998D2-9DD2-4CDE-AE9E-BB2C9C8E3A69}">
      <dsp:nvSpPr>
        <dsp:cNvPr id="0" name=""/>
        <dsp:cNvSpPr/>
      </dsp:nvSpPr>
      <dsp:spPr>
        <a:xfrm>
          <a:off x="0" y="0"/>
          <a:ext cx="930568" cy="3968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CSR initiatives are carried out at 4 different levels – </a:t>
          </a:r>
          <a:endParaRPr lang="en-IN" sz="1600" kern="1200"/>
        </a:p>
      </dsp:txBody>
      <dsp:txXfrm>
        <a:off x="0" y="0"/>
        <a:ext cx="930568" cy="3968496"/>
      </dsp:txXfrm>
    </dsp:sp>
    <dsp:sp modelId="{9A3236AA-B21A-42F9-9A7A-4C205A2B5254}">
      <dsp:nvSpPr>
        <dsp:cNvPr id="0" name=""/>
        <dsp:cNvSpPr/>
      </dsp:nvSpPr>
      <dsp:spPr>
        <a:xfrm>
          <a:off x="1000360" y="37398"/>
          <a:ext cx="3652479" cy="7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Infosys group level, through the Infosys foundation, through the Internal Board of Directors and by the Infosys employees at an individual or team level.</a:t>
          </a:r>
          <a:endParaRPr lang="en-IN" sz="1300" kern="1200" dirty="0"/>
        </a:p>
      </dsp:txBody>
      <dsp:txXfrm>
        <a:off x="1000360" y="37398"/>
        <a:ext cx="3652479" cy="747968"/>
      </dsp:txXfrm>
    </dsp:sp>
    <dsp:sp modelId="{6EA217BF-D405-4DB7-816C-8102C17DC808}">
      <dsp:nvSpPr>
        <dsp:cNvPr id="0" name=""/>
        <dsp:cNvSpPr/>
      </dsp:nvSpPr>
      <dsp:spPr>
        <a:xfrm>
          <a:off x="930568" y="785366"/>
          <a:ext cx="372227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7E517D-BCD5-4E26-A945-10A5BDC38D01}">
      <dsp:nvSpPr>
        <dsp:cNvPr id="0" name=""/>
        <dsp:cNvSpPr/>
      </dsp:nvSpPr>
      <dsp:spPr>
        <a:xfrm>
          <a:off x="1000360" y="822765"/>
          <a:ext cx="3652479" cy="7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Group Level- organization runs global initiatives</a:t>
          </a:r>
          <a:endParaRPr lang="en-IN" sz="1300" kern="1200" dirty="0"/>
        </a:p>
      </dsp:txBody>
      <dsp:txXfrm>
        <a:off x="1000360" y="822765"/>
        <a:ext cx="3652479" cy="747968"/>
      </dsp:txXfrm>
    </dsp:sp>
    <dsp:sp modelId="{D36EEF73-47B7-42D6-B49F-4F30BE89C18E}">
      <dsp:nvSpPr>
        <dsp:cNvPr id="0" name=""/>
        <dsp:cNvSpPr/>
      </dsp:nvSpPr>
      <dsp:spPr>
        <a:xfrm>
          <a:off x="930568" y="1570733"/>
          <a:ext cx="372227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FF33BF-D581-0D44-A4F0-BBAB5ED49403}">
      <dsp:nvSpPr>
        <dsp:cNvPr id="0" name=""/>
        <dsp:cNvSpPr/>
      </dsp:nvSpPr>
      <dsp:spPr>
        <a:xfrm>
          <a:off x="1000360" y="1608132"/>
          <a:ext cx="3652479" cy="7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Foundation level, Mrs. </a:t>
          </a:r>
          <a:r>
            <a:rPr lang="en-US" sz="1300" kern="1200" dirty="0" err="1"/>
            <a:t>Sudha</a:t>
          </a:r>
          <a:r>
            <a:rPr lang="en-US" sz="1300" kern="1200" dirty="0"/>
            <a:t> Murthy, Trustee and Chairperson</a:t>
          </a:r>
          <a:endParaRPr lang="en-IN" sz="1300" kern="1200" dirty="0"/>
        </a:p>
      </dsp:txBody>
      <dsp:txXfrm>
        <a:off x="1000360" y="1608132"/>
        <a:ext cx="3652479" cy="747968"/>
      </dsp:txXfrm>
    </dsp:sp>
    <dsp:sp modelId="{E361AD1D-84AB-5443-BC3B-28A3DBA671BC}">
      <dsp:nvSpPr>
        <dsp:cNvPr id="0" name=""/>
        <dsp:cNvSpPr/>
      </dsp:nvSpPr>
      <dsp:spPr>
        <a:xfrm>
          <a:off x="930568" y="2356100"/>
          <a:ext cx="372227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7514E5-B277-4943-8A5C-99E11C38F78A}">
      <dsp:nvSpPr>
        <dsp:cNvPr id="0" name=""/>
        <dsp:cNvSpPr/>
      </dsp:nvSpPr>
      <dsp:spPr>
        <a:xfrm>
          <a:off x="1000360" y="2393499"/>
          <a:ext cx="3652479" cy="7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Board level- the members lead by example, by participating in the advisory councils of NGOs and civil bodies</a:t>
          </a:r>
          <a:endParaRPr lang="en-IN" sz="1300" kern="1200" dirty="0"/>
        </a:p>
      </dsp:txBody>
      <dsp:txXfrm>
        <a:off x="1000360" y="2393499"/>
        <a:ext cx="3652479" cy="747968"/>
      </dsp:txXfrm>
    </dsp:sp>
    <dsp:sp modelId="{C157CD89-5FCF-5B4B-AB3F-D6D5976033B8}">
      <dsp:nvSpPr>
        <dsp:cNvPr id="0" name=""/>
        <dsp:cNvSpPr/>
      </dsp:nvSpPr>
      <dsp:spPr>
        <a:xfrm>
          <a:off x="930568" y="3141467"/>
          <a:ext cx="372227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BE6719-E887-1B47-8A8D-72779B1245FD}">
      <dsp:nvSpPr>
        <dsp:cNvPr id="0" name=""/>
        <dsp:cNvSpPr/>
      </dsp:nvSpPr>
      <dsp:spPr>
        <a:xfrm>
          <a:off x="1000360" y="3178866"/>
          <a:ext cx="3652479" cy="7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Employee level- location-wise CSR teams to cater to local requirements</a:t>
          </a:r>
          <a:endParaRPr lang="en-IN" sz="1300" kern="1200" dirty="0"/>
        </a:p>
      </dsp:txBody>
      <dsp:txXfrm>
        <a:off x="1000360" y="3178866"/>
        <a:ext cx="3652479" cy="747968"/>
      </dsp:txXfrm>
    </dsp:sp>
    <dsp:sp modelId="{2A2CCD8F-7A3E-344E-88B7-94E35E06BD22}">
      <dsp:nvSpPr>
        <dsp:cNvPr id="0" name=""/>
        <dsp:cNvSpPr/>
      </dsp:nvSpPr>
      <dsp:spPr>
        <a:xfrm>
          <a:off x="930568" y="3926834"/>
          <a:ext cx="372227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B580F5-AFE8-4672-86DB-F2A344238CCC}">
      <dsp:nvSpPr>
        <dsp:cNvPr id="0" name=""/>
        <dsp:cNvSpPr/>
      </dsp:nvSpPr>
      <dsp:spPr>
        <a:xfrm>
          <a:off x="0" y="1076002"/>
          <a:ext cx="1663111" cy="1663087"/>
        </a:xfrm>
        <a:prstGeom prst="ellipse">
          <a:avLst/>
        </a:prstGeom>
        <a:solidFill>
          <a:schemeClr val="dk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IN" sz="1500" kern="1200" dirty="0"/>
            <a:t>Business Ethics</a:t>
          </a:r>
        </a:p>
      </dsp:txBody>
      <dsp:txXfrm>
        <a:off x="243557" y="1319555"/>
        <a:ext cx="1175997" cy="1175981"/>
      </dsp:txXfrm>
    </dsp:sp>
    <dsp:sp modelId="{8AADEDBD-9923-4347-BA8E-068D811B7585}">
      <dsp:nvSpPr>
        <dsp:cNvPr id="0" name=""/>
        <dsp:cNvSpPr/>
      </dsp:nvSpPr>
      <dsp:spPr>
        <a:xfrm>
          <a:off x="856018" y="2185189"/>
          <a:ext cx="1663111" cy="1663087"/>
        </a:xfrm>
        <a:prstGeom prst="ellipse">
          <a:avLst/>
        </a:prstGeom>
        <a:solidFill>
          <a:schemeClr val="dk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IN" sz="1500" kern="1200" dirty="0"/>
            <a:t>Corporate Social Responsibility</a:t>
          </a:r>
        </a:p>
      </dsp:txBody>
      <dsp:txXfrm>
        <a:off x="1099575" y="2428742"/>
        <a:ext cx="1175997" cy="1175981"/>
      </dsp:txXfrm>
    </dsp:sp>
    <dsp:sp modelId="{93953A59-E65B-4571-9924-36853B63ED74}">
      <dsp:nvSpPr>
        <dsp:cNvPr id="0" name=""/>
        <dsp:cNvSpPr/>
      </dsp:nvSpPr>
      <dsp:spPr>
        <a:xfrm>
          <a:off x="1711024" y="1076002"/>
          <a:ext cx="1663111" cy="1663087"/>
        </a:xfrm>
        <a:prstGeom prst="ellipse">
          <a:avLst/>
        </a:prstGeom>
        <a:solidFill>
          <a:schemeClr val="dk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IN" sz="1500" kern="1200" dirty="0"/>
            <a:t>Corporate Governance</a:t>
          </a:r>
        </a:p>
      </dsp:txBody>
      <dsp:txXfrm>
        <a:off x="1954581" y="1319555"/>
        <a:ext cx="1175997" cy="117598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D21A20-D177-4A69-ACBD-CC98F34C88B3}">
      <dsp:nvSpPr>
        <dsp:cNvPr id="0" name=""/>
        <dsp:cNvSpPr/>
      </dsp:nvSpPr>
      <dsp:spPr>
        <a:xfrm rot="16200000">
          <a:off x="307431" y="-307431"/>
          <a:ext cx="1631603" cy="2246466"/>
        </a:xfrm>
        <a:prstGeom prst="round1Rect">
          <a:avLst/>
        </a:prstGeom>
        <a:solidFill>
          <a:schemeClr val="accent3">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en-IN" sz="1600" kern="1200" dirty="0"/>
            <a:t>Sales</a:t>
          </a:r>
        </a:p>
        <a:p>
          <a:pPr marL="114300" lvl="1" indent="-114300" algn="l" defTabSz="533400">
            <a:lnSpc>
              <a:spcPct val="90000"/>
            </a:lnSpc>
            <a:spcBef>
              <a:spcPct val="0"/>
            </a:spcBef>
            <a:spcAft>
              <a:spcPct val="15000"/>
            </a:spcAft>
            <a:buChar char="•"/>
          </a:pPr>
          <a:r>
            <a:rPr lang="en-US" sz="1200" b="0" i="0" kern="1200" dirty="0"/>
            <a:t>ecological product responsibility, consumer protection, customer interests </a:t>
          </a:r>
          <a:endParaRPr lang="en-IN" sz="1200" kern="1200" dirty="0"/>
        </a:p>
      </dsp:txBody>
      <dsp:txXfrm rot="5400000">
        <a:off x="-1" y="1"/>
        <a:ext cx="2246466" cy="1223702"/>
      </dsp:txXfrm>
    </dsp:sp>
    <dsp:sp modelId="{C693EBAC-7640-4A44-AAFB-3FB7E6D12D78}">
      <dsp:nvSpPr>
        <dsp:cNvPr id="0" name=""/>
        <dsp:cNvSpPr/>
      </dsp:nvSpPr>
      <dsp:spPr>
        <a:xfrm>
          <a:off x="2246466" y="0"/>
          <a:ext cx="2246466" cy="1631603"/>
        </a:xfrm>
        <a:prstGeom prst="round1Rect">
          <a:avLst/>
        </a:prstGeom>
        <a:solidFill>
          <a:schemeClr val="accent3">
            <a:hueOff val="-712195"/>
            <a:satOff val="-33333"/>
            <a:lumOff val="1046"/>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en-US" sz="1600" b="0" i="0" kern="1200" dirty="0"/>
            <a:t>Operation </a:t>
          </a:r>
          <a:endParaRPr lang="en-IN" sz="1600" kern="1200" dirty="0"/>
        </a:p>
        <a:p>
          <a:pPr marL="114300" lvl="1" indent="-114300" algn="l" defTabSz="533400">
            <a:lnSpc>
              <a:spcPct val="90000"/>
            </a:lnSpc>
            <a:spcBef>
              <a:spcPct val="0"/>
            </a:spcBef>
            <a:spcAft>
              <a:spcPct val="15000"/>
            </a:spcAft>
            <a:buChar char="•"/>
          </a:pPr>
          <a:r>
            <a:rPr lang="en-US" sz="1200" b="0" i="0" kern="1200" dirty="0"/>
            <a:t>environmental protection, employee interests</a:t>
          </a:r>
          <a:endParaRPr lang="en-IN" sz="1200" kern="1200" dirty="0"/>
        </a:p>
      </dsp:txBody>
      <dsp:txXfrm>
        <a:off x="2246466" y="0"/>
        <a:ext cx="2246466" cy="1223702"/>
      </dsp:txXfrm>
    </dsp:sp>
    <dsp:sp modelId="{A1B66839-2C57-4883-91DC-DD7339997582}">
      <dsp:nvSpPr>
        <dsp:cNvPr id="0" name=""/>
        <dsp:cNvSpPr/>
      </dsp:nvSpPr>
      <dsp:spPr>
        <a:xfrm rot="10800000">
          <a:off x="0" y="1631603"/>
          <a:ext cx="2246466" cy="1631603"/>
        </a:xfrm>
        <a:prstGeom prst="round1Rect">
          <a:avLst/>
        </a:prstGeom>
        <a:solidFill>
          <a:schemeClr val="accent3">
            <a:hueOff val="-1424389"/>
            <a:satOff val="-66667"/>
            <a:lumOff val="2092"/>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en-US" sz="1600" b="0" i="0" kern="1200"/>
            <a:t>Overall aspects</a:t>
          </a:r>
          <a:endParaRPr lang="en-IN" sz="1600" kern="1200" dirty="0"/>
        </a:p>
        <a:p>
          <a:pPr marL="114300" lvl="1" indent="-114300" algn="l" defTabSz="533400">
            <a:lnSpc>
              <a:spcPct val="90000"/>
            </a:lnSpc>
            <a:spcBef>
              <a:spcPct val="0"/>
            </a:spcBef>
            <a:spcAft>
              <a:spcPct val="15000"/>
            </a:spcAft>
            <a:buChar char="•"/>
          </a:pPr>
          <a:r>
            <a:rPr lang="en-US" sz="1200" b="0" i="0" kern="1200" dirty="0"/>
            <a:t>fair trade practices, civic engagement </a:t>
          </a:r>
          <a:endParaRPr lang="en-IN" sz="1200" kern="1200" dirty="0"/>
        </a:p>
      </dsp:txBody>
      <dsp:txXfrm rot="10800000">
        <a:off x="0" y="2039503"/>
        <a:ext cx="2246466" cy="1223702"/>
      </dsp:txXfrm>
    </dsp:sp>
    <dsp:sp modelId="{656F357B-6414-45E6-8058-EE3B027EAA52}">
      <dsp:nvSpPr>
        <dsp:cNvPr id="0" name=""/>
        <dsp:cNvSpPr/>
      </dsp:nvSpPr>
      <dsp:spPr>
        <a:xfrm rot="5400000">
          <a:off x="2553897" y="1324171"/>
          <a:ext cx="1631603" cy="2246466"/>
        </a:xfrm>
        <a:prstGeom prst="round1Rect">
          <a:avLst/>
        </a:prstGeom>
        <a:solidFill>
          <a:schemeClr val="accent3">
            <a:hueOff val="-2136584"/>
            <a:satOff val="-100000"/>
            <a:lumOff val="3138"/>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en-US" sz="1600" b="0" i="0" kern="1200" dirty="0"/>
            <a:t>Procurement </a:t>
          </a:r>
          <a:endParaRPr lang="en-IN" sz="1600" kern="1200" dirty="0"/>
        </a:p>
        <a:p>
          <a:pPr marL="114300" lvl="1" indent="-114300" algn="l" defTabSz="533400">
            <a:lnSpc>
              <a:spcPct val="90000"/>
            </a:lnSpc>
            <a:spcBef>
              <a:spcPct val="0"/>
            </a:spcBef>
            <a:spcAft>
              <a:spcPct val="15000"/>
            </a:spcAft>
            <a:buChar char="•"/>
          </a:pPr>
          <a:r>
            <a:rPr lang="en-US" sz="1200" b="0" i="0" kern="1200" dirty="0"/>
            <a:t>environment protection, </a:t>
          </a:r>
          <a:endParaRPr lang="en-IN" sz="1200" kern="1200" dirty="0"/>
        </a:p>
        <a:p>
          <a:pPr marL="114300" lvl="1" indent="-114300" algn="l" defTabSz="533400">
            <a:lnSpc>
              <a:spcPct val="90000"/>
            </a:lnSpc>
            <a:spcBef>
              <a:spcPct val="0"/>
            </a:spcBef>
            <a:spcAft>
              <a:spcPct val="15000"/>
            </a:spcAft>
            <a:buChar char="•"/>
          </a:pPr>
          <a:r>
            <a:rPr lang="en-US" sz="1200" b="0" i="0" kern="1200" dirty="0"/>
            <a:t>human rights, working conditions</a:t>
          </a:r>
          <a:endParaRPr lang="en-IN" sz="1200" kern="1200" dirty="0"/>
        </a:p>
      </dsp:txBody>
      <dsp:txXfrm rot="-5400000">
        <a:off x="2246465" y="2039503"/>
        <a:ext cx="2246466" cy="1223702"/>
      </dsp:txXfrm>
    </dsp:sp>
    <dsp:sp modelId="{9145F9A5-D591-45C5-9D65-4104F76026DD}">
      <dsp:nvSpPr>
        <dsp:cNvPr id="0" name=""/>
        <dsp:cNvSpPr/>
      </dsp:nvSpPr>
      <dsp:spPr>
        <a:xfrm>
          <a:off x="1572526" y="1223702"/>
          <a:ext cx="1347879" cy="815801"/>
        </a:xfrm>
        <a:prstGeom prst="roundRect">
          <a:avLst/>
        </a:prstGeom>
        <a:solidFill>
          <a:schemeClr val="accent3">
            <a:tint val="40000"/>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IN" sz="1600" kern="1200" dirty="0"/>
            <a:t>CSR</a:t>
          </a:r>
        </a:p>
      </dsp:txBody>
      <dsp:txXfrm>
        <a:off x="1612350" y="1263526"/>
        <a:ext cx="1268231" cy="73615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1ACEB7-EE20-436C-B2BA-E6BD25D73FEC}">
      <dsp:nvSpPr>
        <dsp:cNvPr id="0" name=""/>
        <dsp:cNvSpPr/>
      </dsp:nvSpPr>
      <dsp:spPr>
        <a:xfrm>
          <a:off x="2170168" y="930"/>
          <a:ext cx="1811226" cy="1811226"/>
        </a:xfrm>
        <a:prstGeom prst="upArrow">
          <a:avLst>
            <a:gd name="adj1" fmla="val 50000"/>
            <a:gd name="adj2" fmla="val 35000"/>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IN" sz="1200" kern="1200"/>
            <a:t>Community </a:t>
          </a:r>
        </a:p>
      </dsp:txBody>
      <dsp:txXfrm>
        <a:off x="2622975" y="317895"/>
        <a:ext cx="905613" cy="1494261"/>
      </dsp:txXfrm>
    </dsp:sp>
    <dsp:sp modelId="{F1D6FA5F-7404-4757-BD90-3CD3BF0C76CD}">
      <dsp:nvSpPr>
        <dsp:cNvPr id="0" name=""/>
        <dsp:cNvSpPr/>
      </dsp:nvSpPr>
      <dsp:spPr>
        <a:xfrm rot="3600000">
          <a:off x="3670021" y="866870"/>
          <a:ext cx="1811226" cy="1811226"/>
        </a:xfrm>
        <a:prstGeom prst="upArrow">
          <a:avLst>
            <a:gd name="adj1" fmla="val 50000"/>
            <a:gd name="adj2" fmla="val 35000"/>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IN" sz="1200" kern="1200"/>
            <a:t>Human Resource Development </a:t>
          </a:r>
        </a:p>
      </dsp:txBody>
      <dsp:txXfrm rot="-5400000">
        <a:off x="3691254" y="1398918"/>
        <a:ext cx="1494261" cy="905613"/>
      </dsp:txXfrm>
    </dsp:sp>
    <dsp:sp modelId="{74D2C1D7-666B-43A7-9BFF-0E2034B016F7}">
      <dsp:nvSpPr>
        <dsp:cNvPr id="0" name=""/>
        <dsp:cNvSpPr/>
      </dsp:nvSpPr>
      <dsp:spPr>
        <a:xfrm rot="7200000">
          <a:off x="3670021" y="2598752"/>
          <a:ext cx="1811226" cy="1811226"/>
        </a:xfrm>
        <a:prstGeom prst="upArrow">
          <a:avLst>
            <a:gd name="adj1" fmla="val 50000"/>
            <a:gd name="adj2" fmla="val 35000"/>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3000"/>
                <a:lumMod val="100000"/>
              </a:schemeClr>
            </a:gs>
            <a:gs pos="100000">
              <a:schemeClr val="accent4">
                <a:hueOff val="0"/>
                <a:satOff val="0"/>
                <a:lumOff val="0"/>
                <a:alphaOff val="0"/>
                <a:shade val="93000"/>
                <a:satMod val="11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IN" sz="1200" kern="1200"/>
            <a:t>Environment Contribution</a:t>
          </a:r>
        </a:p>
      </dsp:txBody>
      <dsp:txXfrm rot="-5400000">
        <a:off x="3691253" y="2972318"/>
        <a:ext cx="1494261" cy="905613"/>
      </dsp:txXfrm>
    </dsp:sp>
    <dsp:sp modelId="{9DC747B0-EADB-4849-841D-23B899E3903C}">
      <dsp:nvSpPr>
        <dsp:cNvPr id="0" name=""/>
        <dsp:cNvSpPr/>
      </dsp:nvSpPr>
      <dsp:spPr>
        <a:xfrm rot="10800000">
          <a:off x="2170168" y="3464692"/>
          <a:ext cx="1811226" cy="1811226"/>
        </a:xfrm>
        <a:prstGeom prst="upArrow">
          <a:avLst>
            <a:gd name="adj1" fmla="val 50000"/>
            <a:gd name="adj2" fmla="val 35000"/>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IN" sz="1200" kern="1200"/>
            <a:t>Consumers</a:t>
          </a:r>
        </a:p>
      </dsp:txBody>
      <dsp:txXfrm rot="10800000">
        <a:off x="2622974" y="3464692"/>
        <a:ext cx="905613" cy="1494261"/>
      </dsp:txXfrm>
    </dsp:sp>
    <dsp:sp modelId="{9D16B718-74B5-447C-B0ED-33F84A329F90}">
      <dsp:nvSpPr>
        <dsp:cNvPr id="0" name=""/>
        <dsp:cNvSpPr/>
      </dsp:nvSpPr>
      <dsp:spPr>
        <a:xfrm rot="14400000">
          <a:off x="670314" y="2598752"/>
          <a:ext cx="1811226" cy="1811226"/>
        </a:xfrm>
        <a:prstGeom prst="upArrow">
          <a:avLst>
            <a:gd name="adj1" fmla="val 50000"/>
            <a:gd name="adj2" fmla="val 35000"/>
          </a:avLst>
        </a:prstGeom>
        <a:gradFill rotWithShape="0">
          <a:gsLst>
            <a:gs pos="0">
              <a:schemeClr val="accent6">
                <a:hueOff val="0"/>
                <a:satOff val="0"/>
                <a:lumOff val="0"/>
                <a:alphaOff val="0"/>
                <a:tint val="97000"/>
                <a:satMod val="100000"/>
                <a:lumMod val="102000"/>
              </a:schemeClr>
            </a:gs>
            <a:gs pos="50000">
              <a:schemeClr val="accent6">
                <a:hueOff val="0"/>
                <a:satOff val="0"/>
                <a:lumOff val="0"/>
                <a:alphaOff val="0"/>
                <a:shade val="100000"/>
                <a:satMod val="103000"/>
                <a:lumMod val="100000"/>
              </a:schemeClr>
            </a:gs>
            <a:gs pos="100000">
              <a:schemeClr val="accent6">
                <a:hueOff val="0"/>
                <a:satOff val="0"/>
                <a:lumOff val="0"/>
                <a:alphaOff val="0"/>
                <a:shade val="93000"/>
                <a:satMod val="11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IN" sz="1200" kern="1200"/>
            <a:t>Share holders</a:t>
          </a:r>
        </a:p>
      </dsp:txBody>
      <dsp:txXfrm rot="5400000">
        <a:off x="966046" y="2972317"/>
        <a:ext cx="1494261" cy="905613"/>
      </dsp:txXfrm>
    </dsp:sp>
    <dsp:sp modelId="{945EDB75-A42D-4DEE-AA85-DE5866AFCA41}">
      <dsp:nvSpPr>
        <dsp:cNvPr id="0" name=""/>
        <dsp:cNvSpPr/>
      </dsp:nvSpPr>
      <dsp:spPr>
        <a:xfrm rot="18000000">
          <a:off x="670314" y="866870"/>
          <a:ext cx="1811226" cy="1811226"/>
        </a:xfrm>
        <a:prstGeom prst="upArrow">
          <a:avLst>
            <a:gd name="adj1" fmla="val 50000"/>
            <a:gd name="adj2" fmla="val 35000"/>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IN" sz="1200" kern="1200"/>
            <a:t>Rural development</a:t>
          </a:r>
        </a:p>
      </dsp:txBody>
      <dsp:txXfrm rot="5400000">
        <a:off x="966047" y="1398917"/>
        <a:ext cx="1494261" cy="90561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9.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8.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9.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DAE8F7-B6A1-4749-8419-61F74ACD2C46}" type="datetimeFigureOut">
              <a:rPr lang="en-IN" smtClean="0"/>
              <a:t>26/10/2020</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4EEE93-21E7-4881-A878-1652D264BD8C}" type="slidenum">
              <a:rPr lang="en-IN" smtClean="0"/>
              <a:t>‹#›</a:t>
            </a:fld>
            <a:endParaRPr lang="en-IN"/>
          </a:p>
        </p:txBody>
      </p:sp>
    </p:spTree>
    <p:extLst>
      <p:ext uri="{BB962C8B-B14F-4D97-AF65-F5344CB8AC3E}">
        <p14:creationId xmlns:p14="http://schemas.microsoft.com/office/powerpoint/2010/main" val="1499197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First is tata consultancy</a:t>
            </a:r>
          </a:p>
          <a:p>
            <a:pPr>
              <a:buNone/>
            </a:pPr>
            <a:r>
              <a:rPr lang="en-US" dirty="0"/>
              <a:t>Infosys technologies is the India’s most popular and best managed IT company.</a:t>
            </a:r>
          </a:p>
          <a:p>
            <a:pPr>
              <a:buNone/>
            </a:pPr>
            <a:r>
              <a:rPr lang="en-US" dirty="0"/>
              <a:t>It has today ,a global presence of  32 sales  offices in 16 countries , 33 global software development centers and one business continuity center .  </a:t>
            </a:r>
          </a:p>
          <a:p>
            <a:pPr>
              <a:buNone/>
            </a:pPr>
            <a:endParaRPr lang="en-US" dirty="0"/>
          </a:p>
          <a:p>
            <a:r>
              <a:rPr lang="en-US" dirty="0"/>
              <a:t>Headquarters     -        </a:t>
            </a:r>
            <a:r>
              <a:rPr lang="en-US" dirty="0" err="1"/>
              <a:t>bangalore</a:t>
            </a:r>
            <a:endParaRPr lang="en-US" dirty="0"/>
          </a:p>
          <a:p>
            <a:r>
              <a:rPr lang="en-US" dirty="0"/>
              <a:t>Founded  in 1981 by </a:t>
            </a:r>
            <a:r>
              <a:rPr lang="en-US" dirty="0" err="1"/>
              <a:t>N.R.Narayana</a:t>
            </a:r>
            <a:r>
              <a:rPr lang="en-US" dirty="0"/>
              <a:t> Murthy</a:t>
            </a:r>
          </a:p>
          <a:p>
            <a:r>
              <a:rPr lang="en-US" dirty="0"/>
              <a:t>Infosys is India’s most  admired company </a:t>
            </a:r>
          </a:p>
          <a:p>
            <a:r>
              <a:rPr lang="en-US" dirty="0"/>
              <a:t>First Indian public company to adopt voluntarily the stringent US GAAP( Generally Accepted Accounting Principles)</a:t>
            </a:r>
          </a:p>
          <a:p>
            <a:pPr>
              <a:buNone/>
            </a:pPr>
            <a:endParaRPr lang="en-US" dirty="0"/>
          </a:p>
          <a:p>
            <a:endParaRPr lang="en-IN" dirty="0"/>
          </a:p>
        </p:txBody>
      </p:sp>
      <p:sp>
        <p:nvSpPr>
          <p:cNvPr id="4" name="Slide Number Placeholder 3"/>
          <p:cNvSpPr>
            <a:spLocks noGrp="1"/>
          </p:cNvSpPr>
          <p:nvPr>
            <p:ph type="sldNum" sz="quarter" idx="5"/>
          </p:nvPr>
        </p:nvSpPr>
        <p:spPr/>
        <p:txBody>
          <a:bodyPr/>
          <a:lstStyle/>
          <a:p>
            <a:fld id="{414EEE93-21E7-4881-A878-1652D264BD8C}" type="slidenum">
              <a:rPr lang="en-IN" smtClean="0"/>
              <a:t>2</a:t>
            </a:fld>
            <a:endParaRPr lang="en-IN"/>
          </a:p>
        </p:txBody>
      </p:sp>
    </p:spTree>
    <p:extLst>
      <p:ext uri="{BB962C8B-B14F-4D97-AF65-F5344CB8AC3E}">
        <p14:creationId xmlns:p14="http://schemas.microsoft.com/office/powerpoint/2010/main" val="1400584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414EEE93-21E7-4881-A878-1652D264BD8C}" type="slidenum">
              <a:rPr lang="en-IN" smtClean="0"/>
              <a:t>11</a:t>
            </a:fld>
            <a:endParaRPr lang="en-IN"/>
          </a:p>
        </p:txBody>
      </p:sp>
    </p:spTree>
    <p:extLst>
      <p:ext uri="{BB962C8B-B14F-4D97-AF65-F5344CB8AC3E}">
        <p14:creationId xmlns:p14="http://schemas.microsoft.com/office/powerpoint/2010/main" val="2941399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414EEE93-21E7-4881-A878-1652D264BD8C}" type="slidenum">
              <a:rPr lang="en-IN" smtClean="0"/>
              <a:t>12</a:t>
            </a:fld>
            <a:endParaRPr lang="en-IN"/>
          </a:p>
        </p:txBody>
      </p:sp>
    </p:spTree>
    <p:extLst>
      <p:ext uri="{BB962C8B-B14F-4D97-AF65-F5344CB8AC3E}">
        <p14:creationId xmlns:p14="http://schemas.microsoft.com/office/powerpoint/2010/main" val="3496163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414EEE93-21E7-4881-A878-1652D264BD8C}" type="slidenum">
              <a:rPr lang="en-IN" smtClean="0"/>
              <a:t>13</a:t>
            </a:fld>
            <a:endParaRPr lang="en-IN"/>
          </a:p>
        </p:txBody>
      </p:sp>
    </p:spTree>
    <p:extLst>
      <p:ext uri="{BB962C8B-B14F-4D97-AF65-F5344CB8AC3E}">
        <p14:creationId xmlns:p14="http://schemas.microsoft.com/office/powerpoint/2010/main" val="3297728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414EEE93-21E7-4881-A878-1652D264BD8C}" type="slidenum">
              <a:rPr lang="en-IN" smtClean="0"/>
              <a:t>14</a:t>
            </a:fld>
            <a:endParaRPr lang="en-IN"/>
          </a:p>
        </p:txBody>
      </p:sp>
    </p:spTree>
    <p:extLst>
      <p:ext uri="{BB962C8B-B14F-4D97-AF65-F5344CB8AC3E}">
        <p14:creationId xmlns:p14="http://schemas.microsoft.com/office/powerpoint/2010/main" val="23391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14EEE93-21E7-4881-A878-1652D264BD8C}" type="slidenum">
              <a:rPr lang="en-IN" smtClean="0"/>
              <a:t>15</a:t>
            </a:fld>
            <a:endParaRPr lang="en-IN"/>
          </a:p>
        </p:txBody>
      </p:sp>
    </p:spTree>
    <p:extLst>
      <p:ext uri="{BB962C8B-B14F-4D97-AF65-F5344CB8AC3E}">
        <p14:creationId xmlns:p14="http://schemas.microsoft.com/office/powerpoint/2010/main" val="683907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414EEE93-21E7-4881-A878-1652D264BD8C}" type="slidenum">
              <a:rPr lang="en-IN" smtClean="0"/>
              <a:t>16</a:t>
            </a:fld>
            <a:endParaRPr lang="en-IN"/>
          </a:p>
        </p:txBody>
      </p:sp>
    </p:spTree>
    <p:extLst>
      <p:ext uri="{BB962C8B-B14F-4D97-AF65-F5344CB8AC3E}">
        <p14:creationId xmlns:p14="http://schemas.microsoft.com/office/powerpoint/2010/main" val="804759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414EEE93-21E7-4881-A878-1652D264BD8C}" type="slidenum">
              <a:rPr lang="en-IN" smtClean="0"/>
              <a:t>17</a:t>
            </a:fld>
            <a:endParaRPr lang="en-IN"/>
          </a:p>
        </p:txBody>
      </p:sp>
    </p:spTree>
    <p:extLst>
      <p:ext uri="{BB962C8B-B14F-4D97-AF65-F5344CB8AC3E}">
        <p14:creationId xmlns:p14="http://schemas.microsoft.com/office/powerpoint/2010/main" val="3319649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414EEE93-21E7-4881-A878-1652D264BD8C}" type="slidenum">
              <a:rPr lang="en-IN" smtClean="0"/>
              <a:t>18</a:t>
            </a:fld>
            <a:endParaRPr lang="en-IN"/>
          </a:p>
        </p:txBody>
      </p:sp>
    </p:spTree>
    <p:extLst>
      <p:ext uri="{BB962C8B-B14F-4D97-AF65-F5344CB8AC3E}">
        <p14:creationId xmlns:p14="http://schemas.microsoft.com/office/powerpoint/2010/main" val="27548223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14EEE93-21E7-4881-A878-1652D264BD8C}" type="slidenum">
              <a:rPr lang="en-IN" smtClean="0"/>
              <a:t>19</a:t>
            </a:fld>
            <a:endParaRPr lang="en-IN"/>
          </a:p>
        </p:txBody>
      </p:sp>
    </p:spTree>
    <p:extLst>
      <p:ext uri="{BB962C8B-B14F-4D97-AF65-F5344CB8AC3E}">
        <p14:creationId xmlns:p14="http://schemas.microsoft.com/office/powerpoint/2010/main" val="7299068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https://indiacsr.in/infosys-spends-rs-342-cr-on-corporate-social-responsibility-csr-during-fy-2018-19/</a:t>
            </a:r>
          </a:p>
          <a:p>
            <a:r>
              <a:rPr lang="en-IN" dirty="0"/>
              <a:t>https://csrbox.org/India_Company_Infosys-Ltd-Karnataka_37</a:t>
            </a:r>
          </a:p>
          <a:p>
            <a:r>
              <a:rPr lang="en-US" b="0" i="0" dirty="0">
                <a:solidFill>
                  <a:srgbClr val="3B3835"/>
                </a:solidFill>
                <a:effectLst/>
                <a:latin typeface="Helvetica Neue"/>
              </a:rPr>
              <a:t>Through its projects across India Infosys Foundation has made small, but effective strides in 5 areas</a:t>
            </a:r>
            <a:endParaRPr lang="en-IN" dirty="0"/>
          </a:p>
        </p:txBody>
      </p:sp>
      <p:sp>
        <p:nvSpPr>
          <p:cNvPr id="4" name="Slide Number Placeholder 3"/>
          <p:cNvSpPr>
            <a:spLocks noGrp="1"/>
          </p:cNvSpPr>
          <p:nvPr>
            <p:ph type="sldNum" sz="quarter" idx="5"/>
          </p:nvPr>
        </p:nvSpPr>
        <p:spPr/>
        <p:txBody>
          <a:bodyPr/>
          <a:lstStyle/>
          <a:p>
            <a:fld id="{414EEE93-21E7-4881-A878-1652D264BD8C}" type="slidenum">
              <a:rPr lang="en-IN" smtClean="0"/>
              <a:t>20</a:t>
            </a:fld>
            <a:endParaRPr lang="en-IN"/>
          </a:p>
        </p:txBody>
      </p:sp>
    </p:spTree>
    <p:extLst>
      <p:ext uri="{BB962C8B-B14F-4D97-AF65-F5344CB8AC3E}">
        <p14:creationId xmlns:p14="http://schemas.microsoft.com/office/powerpoint/2010/main" val="2574142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414EEE93-21E7-4881-A878-1652D264BD8C}" type="slidenum">
              <a:rPr lang="en-IN" smtClean="0"/>
              <a:t>3</a:t>
            </a:fld>
            <a:endParaRPr lang="en-IN"/>
          </a:p>
        </p:txBody>
      </p:sp>
    </p:spTree>
    <p:extLst>
      <p:ext uri="{BB962C8B-B14F-4D97-AF65-F5344CB8AC3E}">
        <p14:creationId xmlns:p14="http://schemas.microsoft.com/office/powerpoint/2010/main" val="35044372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414EEE93-21E7-4881-A878-1652D264BD8C}" type="slidenum">
              <a:rPr lang="en-IN" smtClean="0"/>
              <a:t>21</a:t>
            </a:fld>
            <a:endParaRPr lang="en-IN"/>
          </a:p>
        </p:txBody>
      </p:sp>
    </p:spTree>
    <p:extLst>
      <p:ext uri="{BB962C8B-B14F-4D97-AF65-F5344CB8AC3E}">
        <p14:creationId xmlns:p14="http://schemas.microsoft.com/office/powerpoint/2010/main" val="26942043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414EEE93-21E7-4881-A878-1652D264BD8C}" type="slidenum">
              <a:rPr lang="en-IN" smtClean="0"/>
              <a:t>22</a:t>
            </a:fld>
            <a:endParaRPr lang="en-IN"/>
          </a:p>
        </p:txBody>
      </p:sp>
    </p:spTree>
    <p:extLst>
      <p:ext uri="{BB962C8B-B14F-4D97-AF65-F5344CB8AC3E}">
        <p14:creationId xmlns:p14="http://schemas.microsoft.com/office/powerpoint/2010/main" val="38468817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414EEE93-21E7-4881-A878-1652D264BD8C}" type="slidenum">
              <a:rPr lang="en-IN" smtClean="0"/>
              <a:t>23</a:t>
            </a:fld>
            <a:endParaRPr lang="en-IN"/>
          </a:p>
        </p:txBody>
      </p:sp>
    </p:spTree>
    <p:extLst>
      <p:ext uri="{BB962C8B-B14F-4D97-AF65-F5344CB8AC3E}">
        <p14:creationId xmlns:p14="http://schemas.microsoft.com/office/powerpoint/2010/main" val="3847529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https://www.hindustantimes.com/cities/infosys-adopts-covid-hit-slum-donates-10-000-masks/story-WLU89HbLfZISimy6a7bawI.html</a:t>
            </a:r>
          </a:p>
        </p:txBody>
      </p:sp>
      <p:sp>
        <p:nvSpPr>
          <p:cNvPr id="4" name="Slide Number Placeholder 3"/>
          <p:cNvSpPr>
            <a:spLocks noGrp="1"/>
          </p:cNvSpPr>
          <p:nvPr>
            <p:ph type="sldNum" sz="quarter" idx="5"/>
          </p:nvPr>
        </p:nvSpPr>
        <p:spPr/>
        <p:txBody>
          <a:bodyPr/>
          <a:lstStyle/>
          <a:p>
            <a:fld id="{414EEE93-21E7-4881-A878-1652D264BD8C}" type="slidenum">
              <a:rPr lang="en-IN" smtClean="0"/>
              <a:t>24</a:t>
            </a:fld>
            <a:endParaRPr lang="en-IN"/>
          </a:p>
        </p:txBody>
      </p:sp>
    </p:spTree>
    <p:extLst>
      <p:ext uri="{BB962C8B-B14F-4D97-AF65-F5344CB8AC3E}">
        <p14:creationId xmlns:p14="http://schemas.microsoft.com/office/powerpoint/2010/main" val="36783386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 Stakeholders' Influence </a:t>
            </a:r>
            <a:r>
              <a:rPr lang="en-US" sz="1200" b="0" i="0" kern="1200" dirty="0" err="1">
                <a:solidFill>
                  <a:schemeClr val="tx1"/>
                </a:solidFill>
                <a:effectLst/>
                <a:latin typeface="+mn-lt"/>
                <a:ea typeface="+mn-ea"/>
                <a:cs typeface="+mn-cs"/>
              </a:rPr>
              <a:t>Haveexpectations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anddemands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regardingacompany</a:t>
            </a:r>
            <a:r>
              <a:rPr lang="en-US" sz="1200" b="0" i="0" kern="1200" dirty="0">
                <a:solidFill>
                  <a:schemeClr val="tx1"/>
                </a:solidFill>
                <a:effectLst/>
                <a:latin typeface="+mn-lt"/>
                <a:ea typeface="+mn-ea"/>
                <a:cs typeface="+mn-cs"/>
              </a:rPr>
              <a:t> Have a big impact on companies (positive or negative) Influenced by business activities Stakeholder (=interest groups) Owners, investors, banks, employees, unions, associations, customers, suppliers, competitors</a:t>
            </a:r>
            <a:endParaRPr lang="en-IN" dirty="0"/>
          </a:p>
        </p:txBody>
      </p:sp>
      <p:sp>
        <p:nvSpPr>
          <p:cNvPr id="4" name="Slide Number Placeholder 3"/>
          <p:cNvSpPr>
            <a:spLocks noGrp="1"/>
          </p:cNvSpPr>
          <p:nvPr>
            <p:ph type="sldNum" sz="quarter" idx="5"/>
          </p:nvPr>
        </p:nvSpPr>
        <p:spPr/>
        <p:txBody>
          <a:bodyPr/>
          <a:lstStyle/>
          <a:p>
            <a:fld id="{414EEE93-21E7-4881-A878-1652D264BD8C}" type="slidenum">
              <a:rPr lang="en-IN" smtClean="0"/>
              <a:t>25</a:t>
            </a:fld>
            <a:endParaRPr lang="en-IN"/>
          </a:p>
        </p:txBody>
      </p:sp>
    </p:spTree>
    <p:extLst>
      <p:ext uri="{BB962C8B-B14F-4D97-AF65-F5344CB8AC3E}">
        <p14:creationId xmlns:p14="http://schemas.microsoft.com/office/powerpoint/2010/main" val="39378381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Infosys demonstrates that it is possible to create success and built prosperity among the poverty prevailing in India.</a:t>
            </a:r>
          </a:p>
          <a:p>
            <a:r>
              <a:rPr lang="en-US" dirty="0"/>
              <a:t>So to conclude it can be said -</a:t>
            </a:r>
          </a:p>
          <a:p>
            <a:pPr>
              <a:buNone/>
            </a:pPr>
            <a:r>
              <a:rPr lang="en-US" dirty="0"/>
              <a:t>  1.  Infosys is a company that the entire world looks up to, in terms of sticking to one’s sound ethical judgement and doing business in the right way.</a:t>
            </a:r>
          </a:p>
          <a:p>
            <a:pPr>
              <a:buNone/>
            </a:pPr>
            <a:r>
              <a:rPr lang="en-US" dirty="0"/>
              <a:t>2. It continues to set standards in everything that it does.</a:t>
            </a:r>
          </a:p>
          <a:p>
            <a:pPr>
              <a:buNone/>
            </a:pPr>
            <a:r>
              <a:rPr lang="en-US" dirty="0"/>
              <a:t>3. The people who make the company never think twice when they have to make tough decision involving ethics.</a:t>
            </a:r>
          </a:p>
          <a:p>
            <a:endParaRPr lang="en-IN" dirty="0"/>
          </a:p>
        </p:txBody>
      </p:sp>
      <p:sp>
        <p:nvSpPr>
          <p:cNvPr id="4" name="Slide Number Placeholder 3"/>
          <p:cNvSpPr>
            <a:spLocks noGrp="1"/>
          </p:cNvSpPr>
          <p:nvPr>
            <p:ph type="sldNum" sz="quarter" idx="5"/>
          </p:nvPr>
        </p:nvSpPr>
        <p:spPr/>
        <p:txBody>
          <a:bodyPr/>
          <a:lstStyle/>
          <a:p>
            <a:fld id="{414EEE93-21E7-4881-A878-1652D264BD8C}" type="slidenum">
              <a:rPr lang="en-IN" smtClean="0"/>
              <a:t>26</a:t>
            </a:fld>
            <a:endParaRPr lang="en-IN"/>
          </a:p>
        </p:txBody>
      </p:sp>
    </p:spTree>
    <p:extLst>
      <p:ext uri="{BB962C8B-B14F-4D97-AF65-F5344CB8AC3E}">
        <p14:creationId xmlns:p14="http://schemas.microsoft.com/office/powerpoint/2010/main" val="1428655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B3835"/>
                </a:solidFill>
                <a:effectLst/>
                <a:latin typeface="Helvetica Neue"/>
              </a:rPr>
              <a:t> Components of CSR Responsibility Expectation Example Economical Required Maximize sales, minimize costs etc. Legal Required Obey laws and regulations Ethical Expected Do what is right, fair and just Philanthropic Expected Being a good corporate citizen</a:t>
            </a:r>
            <a:endParaRPr lang="en-IN" dirty="0"/>
          </a:p>
        </p:txBody>
      </p:sp>
      <p:sp>
        <p:nvSpPr>
          <p:cNvPr id="4" name="Slide Number Placeholder 3"/>
          <p:cNvSpPr>
            <a:spLocks noGrp="1"/>
          </p:cNvSpPr>
          <p:nvPr>
            <p:ph type="sldNum" sz="quarter" idx="5"/>
          </p:nvPr>
        </p:nvSpPr>
        <p:spPr/>
        <p:txBody>
          <a:bodyPr/>
          <a:lstStyle/>
          <a:p>
            <a:fld id="{414EEE93-21E7-4881-A878-1652D264BD8C}" type="slidenum">
              <a:rPr lang="en-IN" smtClean="0"/>
              <a:t>4</a:t>
            </a:fld>
            <a:endParaRPr lang="en-IN"/>
          </a:p>
        </p:txBody>
      </p:sp>
    </p:spTree>
    <p:extLst>
      <p:ext uri="{BB962C8B-B14F-4D97-AF65-F5344CB8AC3E}">
        <p14:creationId xmlns:p14="http://schemas.microsoft.com/office/powerpoint/2010/main" val="1220085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14EEE93-21E7-4881-A878-1652D264BD8C}" type="slidenum">
              <a:rPr lang="en-IN" smtClean="0"/>
              <a:t>5</a:t>
            </a:fld>
            <a:endParaRPr lang="en-IN"/>
          </a:p>
        </p:txBody>
      </p:sp>
    </p:spTree>
    <p:extLst>
      <p:ext uri="{BB962C8B-B14F-4D97-AF65-F5344CB8AC3E}">
        <p14:creationId xmlns:p14="http://schemas.microsoft.com/office/powerpoint/2010/main" val="232858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0" i="0" dirty="0"/>
              <a:t>Profile Building</a:t>
            </a:r>
            <a:endParaRPr lang="en-IN" dirty="0"/>
          </a:p>
          <a:p>
            <a:pPr lvl="1"/>
            <a:r>
              <a:rPr lang="en-US" b="0" i="0" dirty="0"/>
              <a:t>One needs to understand and get accustomed to CSR by defining objectives. </a:t>
            </a:r>
            <a:endParaRPr lang="en-IN" dirty="0"/>
          </a:p>
          <a:p>
            <a:pPr lvl="0"/>
            <a:r>
              <a:rPr lang="en-US" b="0" i="0" dirty="0"/>
              <a:t>MANAGEMENT</a:t>
            </a:r>
            <a:endParaRPr lang="en-IN" dirty="0"/>
          </a:p>
          <a:p>
            <a:pPr lvl="1"/>
            <a:r>
              <a:rPr lang="en-US" b="0" i="0" dirty="0"/>
              <a:t> CSR staff, structure and integrated values are distributed by the administration and responsibility throughout the levels of the company. </a:t>
            </a:r>
            <a:endParaRPr lang="en-IN" dirty="0"/>
          </a:p>
          <a:p>
            <a:pPr lvl="0"/>
            <a:r>
              <a:rPr lang="en-US" b="0" i="0" dirty="0"/>
              <a:t>Competences</a:t>
            </a:r>
            <a:endParaRPr lang="en-IN" dirty="0"/>
          </a:p>
          <a:p>
            <a:pPr lvl="1"/>
            <a:r>
              <a:rPr lang="en-US" b="0" i="0" dirty="0"/>
              <a:t>CSR understanding is developed by working out strengths and skills. </a:t>
            </a:r>
            <a:endParaRPr lang="en-IN" dirty="0"/>
          </a:p>
          <a:p>
            <a:pPr lvl="0"/>
            <a:r>
              <a:rPr lang="en-US" b="0" i="0" dirty="0"/>
              <a:t>Analyses</a:t>
            </a:r>
            <a:endParaRPr lang="en-IN" dirty="0"/>
          </a:p>
          <a:p>
            <a:pPr lvl="1"/>
            <a:r>
              <a:rPr lang="en-US" b="0" i="0" dirty="0"/>
              <a:t> CSR commitment is developed by internal and external analyses taking place with the help of stakeholders. </a:t>
            </a:r>
            <a:endParaRPr lang="en-IN" dirty="0"/>
          </a:p>
          <a:p>
            <a:pPr lvl="0"/>
            <a:r>
              <a:rPr lang="en-US" b="0" i="0" dirty="0"/>
              <a:t>Implementation</a:t>
            </a:r>
            <a:endParaRPr lang="en-IN" dirty="0"/>
          </a:p>
          <a:p>
            <a:pPr lvl="1"/>
            <a:r>
              <a:rPr lang="en-US" b="0" i="0" dirty="0"/>
              <a:t>CSR is integrated and implemented into corporate structures with the help of corporate governance. </a:t>
            </a:r>
            <a:endParaRPr lang="en-IN" dirty="0"/>
          </a:p>
          <a:p>
            <a:pPr lvl="0"/>
            <a:r>
              <a:rPr lang="en-US" b="0" i="0" dirty="0"/>
              <a:t>EVALUATION</a:t>
            </a:r>
            <a:endParaRPr lang="en-IN" dirty="0"/>
          </a:p>
          <a:p>
            <a:pPr lvl="1"/>
            <a:r>
              <a:rPr lang="en-US" b="0" i="0" dirty="0"/>
              <a:t>Continuous follow-up</a:t>
            </a:r>
            <a:endParaRPr lang="en-IN" dirty="0"/>
          </a:p>
          <a:p>
            <a:endParaRPr lang="en-IN" dirty="0"/>
          </a:p>
        </p:txBody>
      </p:sp>
      <p:sp>
        <p:nvSpPr>
          <p:cNvPr id="4" name="Slide Number Placeholder 3"/>
          <p:cNvSpPr>
            <a:spLocks noGrp="1"/>
          </p:cNvSpPr>
          <p:nvPr>
            <p:ph type="sldNum" sz="quarter" idx="5"/>
          </p:nvPr>
        </p:nvSpPr>
        <p:spPr/>
        <p:txBody>
          <a:bodyPr/>
          <a:lstStyle/>
          <a:p>
            <a:fld id="{414EEE93-21E7-4881-A878-1652D264BD8C}" type="slidenum">
              <a:rPr lang="en-IN" smtClean="0"/>
              <a:t>6</a:t>
            </a:fld>
            <a:endParaRPr lang="en-IN"/>
          </a:p>
        </p:txBody>
      </p:sp>
    </p:spTree>
    <p:extLst>
      <p:ext uri="{BB962C8B-B14F-4D97-AF65-F5344CB8AC3E}">
        <p14:creationId xmlns:p14="http://schemas.microsoft.com/office/powerpoint/2010/main" val="1477118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414EEE93-21E7-4881-A878-1652D264BD8C}" type="slidenum">
              <a:rPr lang="en-IN" smtClean="0"/>
              <a:t>7</a:t>
            </a:fld>
            <a:endParaRPr lang="en-IN"/>
          </a:p>
        </p:txBody>
      </p:sp>
    </p:spTree>
    <p:extLst>
      <p:ext uri="{BB962C8B-B14F-4D97-AF65-F5344CB8AC3E}">
        <p14:creationId xmlns:p14="http://schemas.microsoft.com/office/powerpoint/2010/main" val="3501152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414EEE93-21E7-4881-A878-1652D264BD8C}" type="slidenum">
              <a:rPr lang="en-IN" smtClean="0"/>
              <a:t>8</a:t>
            </a:fld>
            <a:endParaRPr lang="en-IN"/>
          </a:p>
        </p:txBody>
      </p:sp>
    </p:spTree>
    <p:extLst>
      <p:ext uri="{BB962C8B-B14F-4D97-AF65-F5344CB8AC3E}">
        <p14:creationId xmlns:p14="http://schemas.microsoft.com/office/powerpoint/2010/main" val="1369975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414EEE93-21E7-4881-A878-1652D264BD8C}" type="slidenum">
              <a:rPr lang="en-IN" smtClean="0"/>
              <a:t>9</a:t>
            </a:fld>
            <a:endParaRPr lang="en-IN"/>
          </a:p>
        </p:txBody>
      </p:sp>
    </p:spTree>
    <p:extLst>
      <p:ext uri="{BB962C8B-B14F-4D97-AF65-F5344CB8AC3E}">
        <p14:creationId xmlns:p14="http://schemas.microsoft.com/office/powerpoint/2010/main" val="3148586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414EEE93-21E7-4881-A878-1652D264BD8C}" type="slidenum">
              <a:rPr lang="en-IN" smtClean="0"/>
              <a:t>10</a:t>
            </a:fld>
            <a:endParaRPr lang="en-IN"/>
          </a:p>
        </p:txBody>
      </p:sp>
    </p:spTree>
    <p:extLst>
      <p:ext uri="{BB962C8B-B14F-4D97-AF65-F5344CB8AC3E}">
        <p14:creationId xmlns:p14="http://schemas.microsoft.com/office/powerpoint/2010/main" val="4249141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72EA7947-E287-4738-8C82-07CE4F01EF03}" type="datetime2">
              <a:rPr lang="en-US" smtClean="0"/>
              <a:t>Monday, October 26, 2020</a:t>
            </a:fld>
            <a:endParaRPr lang="en-US" dirty="0"/>
          </a:p>
        </p:txBody>
      </p:sp>
      <p:sp>
        <p:nvSpPr>
          <p:cNvPr id="8" name="Footer Placeholder 7"/>
          <p:cNvSpPr>
            <a:spLocks noGrp="1"/>
          </p:cNvSpPr>
          <p:nvPr>
            <p:ph type="ftr" sz="quarter" idx="11"/>
          </p:nvPr>
        </p:nvSpPr>
        <p:spPr/>
        <p:txBody>
          <a:bodyPr/>
          <a:lstStyle/>
          <a:p>
            <a:r>
              <a:rPr lang="en-US"/>
              <a:t>Sample Footer</a:t>
            </a:r>
          </a:p>
        </p:txBody>
      </p:sp>
      <p:sp>
        <p:nvSpPr>
          <p:cNvPr id="9" name="Slide Number Placeholder 8"/>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34637089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6CB39B-5F4C-4A7E-9BE3-AAFD45576D16}" type="datetime2">
              <a:rPr lang="en-US" smtClean="0"/>
              <a:t>Monday, October 26, 2020</a:t>
            </a:fld>
            <a:endParaRPr lang="en-US" dirty="0"/>
          </a:p>
        </p:txBody>
      </p:sp>
      <p:sp>
        <p:nvSpPr>
          <p:cNvPr id="5" name="Footer Placeholder 4"/>
          <p:cNvSpPr>
            <a:spLocks noGrp="1"/>
          </p:cNvSpPr>
          <p:nvPr>
            <p:ph type="ftr" sz="quarter" idx="11"/>
          </p:nvPr>
        </p:nvSpPr>
        <p:spPr/>
        <p:txBody>
          <a:bodyPr/>
          <a:lstStyle/>
          <a:p>
            <a:r>
              <a:rPr lang="en-US"/>
              <a:t>Sample Footer</a:t>
            </a:r>
            <a:endParaRPr lang="en-US" dirty="0"/>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415651847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6CB39B-5F4C-4A7E-9BE3-AAFD45576D16}" type="datetime2">
              <a:rPr lang="en-US" smtClean="0"/>
              <a:t>Monday, October 26, 2020</a:t>
            </a:fld>
            <a:endParaRPr lang="en-US" dirty="0"/>
          </a:p>
        </p:txBody>
      </p:sp>
      <p:sp>
        <p:nvSpPr>
          <p:cNvPr id="5" name="Footer Placeholder 4"/>
          <p:cNvSpPr>
            <a:spLocks noGrp="1"/>
          </p:cNvSpPr>
          <p:nvPr>
            <p:ph type="ftr" sz="quarter" idx="11"/>
          </p:nvPr>
        </p:nvSpPr>
        <p:spPr/>
        <p:txBody>
          <a:bodyPr/>
          <a:lstStyle/>
          <a:p>
            <a:r>
              <a:rPr lang="en-US"/>
              <a:t>Sample Footer</a:t>
            </a:r>
            <a:endParaRPr lang="en-US" dirty="0"/>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2399694964"/>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46CB39B-5F4C-4A7E-9BE3-AAFD45576D16}" type="datetime2">
              <a:rPr lang="en-US" smtClean="0"/>
              <a:t>Monday, October 26, 2020</a:t>
            </a:fld>
            <a:endParaRPr lang="en-US" dirty="0"/>
          </a:p>
        </p:txBody>
      </p:sp>
      <p:sp>
        <p:nvSpPr>
          <p:cNvPr id="8" name="Footer Placeholder 7"/>
          <p:cNvSpPr>
            <a:spLocks noGrp="1"/>
          </p:cNvSpPr>
          <p:nvPr>
            <p:ph type="ftr" sz="quarter" idx="11"/>
          </p:nvPr>
        </p:nvSpPr>
        <p:spPr/>
        <p:txBody>
          <a:bodyPr/>
          <a:lstStyle/>
          <a:p>
            <a:r>
              <a:rPr lang="en-US"/>
              <a:t>Sample Footer</a:t>
            </a:r>
            <a:endParaRPr lang="en-US" dirty="0"/>
          </a:p>
        </p:txBody>
      </p:sp>
      <p:sp>
        <p:nvSpPr>
          <p:cNvPr id="9" name="Slide Number Placeholder 8"/>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370317602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FE809929-0719-4517-94D6-FDF7F99E70F6}" type="datetime2">
              <a:rPr lang="en-US" smtClean="0"/>
              <a:t>Monday, October 26, 2020</a:t>
            </a:fld>
            <a:endParaRPr lang="en-US"/>
          </a:p>
        </p:txBody>
      </p:sp>
      <p:sp>
        <p:nvSpPr>
          <p:cNvPr id="8" name="Footer Placeholder 7"/>
          <p:cNvSpPr>
            <a:spLocks noGrp="1"/>
          </p:cNvSpPr>
          <p:nvPr>
            <p:ph type="ftr" sz="quarter" idx="11"/>
          </p:nvPr>
        </p:nvSpPr>
        <p:spPr/>
        <p:txBody>
          <a:bodyPr/>
          <a:lstStyle/>
          <a:p>
            <a:r>
              <a:rPr lang="en-US"/>
              <a:t>Sample Footer</a:t>
            </a:r>
          </a:p>
        </p:txBody>
      </p:sp>
      <p:sp>
        <p:nvSpPr>
          <p:cNvPr id="9" name="Slide Number Placeholder 8"/>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52829641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246CB39B-5F4C-4A7E-9BE3-AAFD45576D16}" type="datetime2">
              <a:rPr lang="en-US" smtClean="0"/>
              <a:t>Monday, October 26, 2020</a:t>
            </a:fld>
            <a:endParaRPr lang="en-US" dirty="0"/>
          </a:p>
        </p:txBody>
      </p:sp>
      <p:sp>
        <p:nvSpPr>
          <p:cNvPr id="9" name="Footer Placeholder 8"/>
          <p:cNvSpPr>
            <a:spLocks noGrp="1"/>
          </p:cNvSpPr>
          <p:nvPr>
            <p:ph type="ftr" sz="quarter" idx="11"/>
          </p:nvPr>
        </p:nvSpPr>
        <p:spPr/>
        <p:txBody>
          <a:bodyPr/>
          <a:lstStyle/>
          <a:p>
            <a:r>
              <a:rPr lang="en-US"/>
              <a:t>Sample Footer</a:t>
            </a:r>
            <a:endParaRPr lang="en-US" dirty="0"/>
          </a:p>
        </p:txBody>
      </p:sp>
      <p:sp>
        <p:nvSpPr>
          <p:cNvPr id="10" name="Slide Number Placeholder 9"/>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240251504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246CB39B-5F4C-4A7E-9BE3-AAFD45576D16}" type="datetime2">
              <a:rPr lang="en-US" smtClean="0"/>
              <a:t>Monday, October 26, 2020</a:t>
            </a:fld>
            <a:endParaRPr lang="en-US" dirty="0"/>
          </a:p>
        </p:txBody>
      </p:sp>
      <p:sp>
        <p:nvSpPr>
          <p:cNvPr id="8" name="Footer Placeholder 7"/>
          <p:cNvSpPr>
            <a:spLocks noGrp="1"/>
          </p:cNvSpPr>
          <p:nvPr>
            <p:ph type="ftr" sz="quarter" idx="11"/>
          </p:nvPr>
        </p:nvSpPr>
        <p:spPr/>
        <p:txBody>
          <a:bodyPr/>
          <a:lstStyle/>
          <a:p>
            <a:r>
              <a:rPr lang="en-US"/>
              <a:t>Sample Footer</a:t>
            </a:r>
            <a:endParaRPr lang="en-US" dirty="0"/>
          </a:p>
        </p:txBody>
      </p:sp>
      <p:sp>
        <p:nvSpPr>
          <p:cNvPr id="9" name="Slide Number Placeholder 8"/>
          <p:cNvSpPr>
            <a:spLocks noGrp="1"/>
          </p:cNvSpPr>
          <p:nvPr>
            <p:ph type="sldNum" sz="quarter" idx="12"/>
          </p:nvPr>
        </p:nvSpPr>
        <p:spPr/>
        <p:txBody>
          <a:bodyPr/>
          <a:lstStyle/>
          <a:p>
            <a:fld id="{DBA1B0FB-D917-4C8C-928F-313BD683BF39}"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8342880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75BB40A-97BD-4BFB-B639-0BFF95FDE8B7}" type="datetime2">
              <a:rPr lang="en-US" smtClean="0"/>
              <a:t>Monday, October 26, 2020</a:t>
            </a:fld>
            <a:endParaRPr lang="en-US"/>
          </a:p>
        </p:txBody>
      </p:sp>
      <p:sp>
        <p:nvSpPr>
          <p:cNvPr id="4" name="Footer Placeholder 3"/>
          <p:cNvSpPr>
            <a:spLocks noGrp="1"/>
          </p:cNvSpPr>
          <p:nvPr>
            <p:ph type="ftr" sz="quarter" idx="11"/>
          </p:nvPr>
        </p:nvSpPr>
        <p:spPr/>
        <p:txBody>
          <a:bodyPr/>
          <a:lstStyle/>
          <a:p>
            <a:r>
              <a:rPr lang="en-US"/>
              <a:t>Sample Footer</a:t>
            </a:r>
          </a:p>
        </p:txBody>
      </p:sp>
      <p:sp>
        <p:nvSpPr>
          <p:cNvPr id="5" name="Slide Number Placeholder 4"/>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368298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E9E0E3-ECF6-4CFE-8698-AEFEBCECC3C0}" type="datetime2">
              <a:rPr lang="en-US" smtClean="0"/>
              <a:t>Monday, October 26, 2020</a:t>
            </a:fld>
            <a:endParaRPr lang="en-US"/>
          </a:p>
        </p:txBody>
      </p:sp>
      <p:sp>
        <p:nvSpPr>
          <p:cNvPr id="3" name="Footer Placeholder 2"/>
          <p:cNvSpPr>
            <a:spLocks noGrp="1"/>
          </p:cNvSpPr>
          <p:nvPr>
            <p:ph type="ftr" sz="quarter" idx="11"/>
          </p:nvPr>
        </p:nvSpPr>
        <p:spPr/>
        <p:txBody>
          <a:bodyPr/>
          <a:lstStyle/>
          <a:p>
            <a:r>
              <a:rPr lang="en-US"/>
              <a:t>Sample Footer</a:t>
            </a:r>
          </a:p>
        </p:txBody>
      </p:sp>
      <p:sp>
        <p:nvSpPr>
          <p:cNvPr id="4" name="Slide Number Placeholder 3"/>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692202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6CB39B-5F4C-4A7E-9BE3-AAFD45576D16}" type="datetime2">
              <a:rPr lang="en-US" smtClean="0"/>
              <a:t>Monday, October 26, 2020</a:t>
            </a:fld>
            <a:endParaRPr lang="en-US" dirty="0"/>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r>
              <a:rPr lang="en-US"/>
              <a:t>Sample Footer</a:t>
            </a:r>
            <a:endParaRPr lang="en-US" dirty="0"/>
          </a:p>
        </p:txBody>
      </p:sp>
      <p:sp>
        <p:nvSpPr>
          <p:cNvPr id="7" name="Slide Number Placeholder 6"/>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180512984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E50BC9E2-CB44-4C05-9BB5-496C18A241E0}" type="datetime2">
              <a:rPr lang="en-US" smtClean="0"/>
              <a:t>Monday, October 26, 2020</a:t>
            </a:fld>
            <a:endParaRPr lang="en-US"/>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endParaRPr lang="en-US" dirty="0"/>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615521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246CB39B-5F4C-4A7E-9BE3-AAFD45576D16}" type="datetime2">
              <a:rPr lang="en-US" smtClean="0"/>
              <a:t>Monday, October 26, 2020</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r>
              <a:rPr lang="en-US"/>
              <a:t>Sample Footer</a:t>
            </a:r>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810095235"/>
      </p:ext>
    </p:extLst>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Lst>
  <p:hf sldNum="0" hdr="0" ftr="0" dt="0"/>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JP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hyperlink" Target="https://en.wikipedia.org/wiki/Thiruvananthapuram" TargetMode="External"/><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7.sv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61F9226E-5D3C-4A09-B021-1550A1D8FF9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a:stretch/>
        </p:blipFill>
        <p:spPr>
          <a:xfrm>
            <a:off x="20" y="0"/>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25FCA7BC-A84E-49C2-B295-7FDD7754A8BF}"/>
              </a:ext>
            </a:extLst>
          </p:cNvPr>
          <p:cNvSpPr>
            <a:spLocks noGrp="1"/>
          </p:cNvSpPr>
          <p:nvPr>
            <p:ph type="ctrTitle"/>
          </p:nvPr>
        </p:nvSpPr>
        <p:spPr>
          <a:xfrm>
            <a:off x="8075613" y="549275"/>
            <a:ext cx="3565524" cy="2887174"/>
          </a:xfrm>
        </p:spPr>
        <p:txBody>
          <a:bodyPr anchor="b">
            <a:normAutofit/>
          </a:bodyPr>
          <a:lstStyle/>
          <a:p>
            <a:pPr>
              <a:lnSpc>
                <a:spcPct val="90000"/>
              </a:lnSpc>
            </a:pPr>
            <a:r>
              <a:rPr lang="en-IN" sz="2800" dirty="0"/>
              <a:t>Infosys</a:t>
            </a:r>
            <a:br>
              <a:rPr lang="en-IN" sz="2800" dirty="0"/>
            </a:br>
            <a:r>
              <a:rPr lang="en-IN" sz="2800" dirty="0"/>
              <a:t> </a:t>
            </a:r>
            <a:br>
              <a:rPr lang="en-IN" sz="2800" dirty="0"/>
            </a:br>
            <a:br>
              <a:rPr lang="en-IN" sz="4100" dirty="0"/>
            </a:br>
            <a:r>
              <a:rPr lang="en-IN" sz="2400" dirty="0"/>
              <a:t>CSR</a:t>
            </a:r>
            <a:endParaRPr lang="en-IN" sz="4100" dirty="0"/>
          </a:p>
        </p:txBody>
      </p:sp>
      <p:sp>
        <p:nvSpPr>
          <p:cNvPr id="3" name="Subtitle 2">
            <a:extLst>
              <a:ext uri="{FF2B5EF4-FFF2-40B4-BE49-F238E27FC236}">
                <a16:creationId xmlns:a16="http://schemas.microsoft.com/office/drawing/2014/main" id="{91B81C59-2FEE-4DFB-A794-0A4E777868EF}"/>
              </a:ext>
            </a:extLst>
          </p:cNvPr>
          <p:cNvSpPr>
            <a:spLocks noGrp="1"/>
          </p:cNvSpPr>
          <p:nvPr>
            <p:ph type="subTitle" idx="1"/>
          </p:nvPr>
        </p:nvSpPr>
        <p:spPr>
          <a:xfrm>
            <a:off x="8075612" y="3569007"/>
            <a:ext cx="3565525" cy="2523817"/>
          </a:xfrm>
        </p:spPr>
        <p:txBody>
          <a:bodyPr>
            <a:normAutofit/>
          </a:bodyPr>
          <a:lstStyle/>
          <a:p>
            <a:endParaRPr lang="en-IN" sz="2000" dirty="0">
              <a:solidFill>
                <a:schemeClr val="tx1">
                  <a:alpha val="60000"/>
                </a:schemeClr>
              </a:solidFill>
            </a:endParaRPr>
          </a:p>
          <a:p>
            <a:endParaRPr lang="en-IN" sz="2000" dirty="0">
              <a:solidFill>
                <a:schemeClr val="tx1">
                  <a:alpha val="60000"/>
                </a:schemeClr>
              </a:solidFill>
            </a:endParaRPr>
          </a:p>
          <a:p>
            <a:endParaRPr lang="en-IN" sz="2000" dirty="0">
              <a:solidFill>
                <a:schemeClr val="tx1">
                  <a:alpha val="60000"/>
                </a:schemeClr>
              </a:solidFill>
            </a:endParaRPr>
          </a:p>
          <a:p>
            <a:endParaRPr lang="en-IN" sz="2000" dirty="0">
              <a:solidFill>
                <a:schemeClr val="tx1">
                  <a:alpha val="60000"/>
                </a:schemeClr>
              </a:solidFill>
            </a:endParaRPr>
          </a:p>
          <a:p>
            <a:r>
              <a:rPr lang="en-IN" dirty="0">
                <a:solidFill>
                  <a:schemeClr val="tx1">
                    <a:alpha val="60000"/>
                  </a:schemeClr>
                </a:solidFill>
              </a:rPr>
              <a:t>SECTION</a:t>
            </a:r>
            <a:r>
              <a:rPr lang="en-IN" sz="2000" dirty="0">
                <a:solidFill>
                  <a:schemeClr val="tx1">
                    <a:alpha val="60000"/>
                  </a:schemeClr>
                </a:solidFill>
              </a:rPr>
              <a:t> M</a:t>
            </a:r>
          </a:p>
        </p:txBody>
      </p:sp>
    </p:spTree>
    <p:extLst>
      <p:ext uri="{BB962C8B-B14F-4D97-AF65-F5344CB8AC3E}">
        <p14:creationId xmlns:p14="http://schemas.microsoft.com/office/powerpoint/2010/main" val="236534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908BAF3-E5E9-4D9A-9CA6-CBD0A6447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88BE1630-2DA4-4597-927C-4EAAFEE0D7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465377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D4A801-B08B-4DED-B983-8DC1441381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432" y="0"/>
            <a:ext cx="609956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000BCC-F54F-4FE7-91EE-38145FD237D1}"/>
              </a:ext>
            </a:extLst>
          </p:cNvPr>
          <p:cNvSpPr>
            <a:spLocks noGrp="1"/>
          </p:cNvSpPr>
          <p:nvPr>
            <p:ph type="title"/>
          </p:nvPr>
        </p:nvSpPr>
        <p:spPr>
          <a:xfrm>
            <a:off x="7240092" y="2625704"/>
            <a:ext cx="3701710" cy="1606594"/>
          </a:xfrm>
          <a:solidFill>
            <a:srgbClr val="FFFFFF"/>
          </a:solidFill>
          <a:ln>
            <a:solidFill>
              <a:srgbClr val="404040"/>
            </a:solidFill>
          </a:ln>
        </p:spPr>
        <p:txBody>
          <a:bodyPr>
            <a:normAutofit/>
          </a:bodyPr>
          <a:lstStyle/>
          <a:p>
            <a:r>
              <a:rPr lang="en-IN" sz="3200">
                <a:solidFill>
                  <a:srgbClr val="404040"/>
                </a:solidFill>
              </a:rPr>
              <a:t>Corporate Governance</a:t>
            </a:r>
          </a:p>
        </p:txBody>
      </p:sp>
      <p:sp>
        <p:nvSpPr>
          <p:cNvPr id="3" name="Content Placeholder 2">
            <a:extLst>
              <a:ext uri="{FF2B5EF4-FFF2-40B4-BE49-F238E27FC236}">
                <a16:creationId xmlns:a16="http://schemas.microsoft.com/office/drawing/2014/main" id="{B8A0099D-FA9B-476B-AD94-43E7EAD109DF}"/>
              </a:ext>
            </a:extLst>
          </p:cNvPr>
          <p:cNvSpPr>
            <a:spLocks noGrp="1"/>
          </p:cNvSpPr>
          <p:nvPr>
            <p:ph idx="1"/>
          </p:nvPr>
        </p:nvSpPr>
        <p:spPr>
          <a:xfrm>
            <a:off x="1921256" y="652347"/>
            <a:ext cx="3701710" cy="5553307"/>
          </a:xfrm>
        </p:spPr>
        <p:txBody>
          <a:bodyPr anchor="ctr">
            <a:normAutofit/>
          </a:bodyPr>
          <a:lstStyle/>
          <a:p>
            <a:r>
              <a:rPr lang="en-US">
                <a:solidFill>
                  <a:schemeClr val="tx1"/>
                </a:solidFill>
              </a:rPr>
              <a:t>Infosys conforms to internationally benchmarked standards of corporate governance.</a:t>
            </a:r>
          </a:p>
          <a:p>
            <a:r>
              <a:rPr lang="en-US">
                <a:solidFill>
                  <a:schemeClr val="tx1"/>
                </a:solidFill>
              </a:rPr>
              <a:t>It has set new and effective standards in communication with shareholders and general public.</a:t>
            </a:r>
          </a:p>
          <a:p>
            <a:pPr marL="0" indent="0">
              <a:buNone/>
            </a:pPr>
            <a:endParaRPr lang="en-US">
              <a:solidFill>
                <a:schemeClr val="tx1"/>
              </a:solidFill>
            </a:endParaRPr>
          </a:p>
          <a:p>
            <a:r>
              <a:rPr lang="en-US">
                <a:solidFill>
                  <a:schemeClr val="tx1"/>
                </a:solidFill>
              </a:rPr>
              <a:t>Fundamental  Objective-</a:t>
            </a:r>
          </a:p>
          <a:p>
            <a:pPr lvl="1">
              <a:buFont typeface="Wingdings" panose="05000000000000000000" pitchFamily="2" charset="2"/>
              <a:buChar char="Ø"/>
            </a:pPr>
            <a:r>
              <a:rPr lang="en-US">
                <a:solidFill>
                  <a:schemeClr val="tx1"/>
                </a:solidFill>
              </a:rPr>
              <a:t>the enhancement of long-term shareholder value.</a:t>
            </a:r>
          </a:p>
          <a:p>
            <a:pPr lvl="1">
              <a:buFont typeface="Wingdings" panose="05000000000000000000" pitchFamily="2" charset="2"/>
              <a:buChar char="Ø"/>
            </a:pPr>
            <a:r>
              <a:rPr lang="en-US">
                <a:solidFill>
                  <a:schemeClr val="tx1"/>
                </a:solidFill>
              </a:rPr>
              <a:t>protecting the interests of other  stakeholders.</a:t>
            </a:r>
          </a:p>
          <a:p>
            <a:endParaRPr lang="en-US">
              <a:solidFill>
                <a:schemeClr val="tx1"/>
              </a:solidFill>
            </a:endParaRPr>
          </a:p>
          <a:p>
            <a:endParaRPr lang="en-IN">
              <a:solidFill>
                <a:schemeClr val="tx1"/>
              </a:solidFill>
            </a:endParaRPr>
          </a:p>
        </p:txBody>
      </p:sp>
    </p:spTree>
    <p:extLst>
      <p:ext uri="{BB962C8B-B14F-4D97-AF65-F5344CB8AC3E}">
        <p14:creationId xmlns:p14="http://schemas.microsoft.com/office/powerpoint/2010/main" val="2291530907"/>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CC06A-2997-450D-8956-B285D1786AF7}"/>
              </a:ext>
            </a:extLst>
          </p:cNvPr>
          <p:cNvSpPr>
            <a:spLocks noGrp="1"/>
          </p:cNvSpPr>
          <p:nvPr>
            <p:ph type="title"/>
          </p:nvPr>
        </p:nvSpPr>
        <p:spPr>
          <a:xfrm>
            <a:off x="804672" y="964692"/>
            <a:ext cx="4476806" cy="1188720"/>
          </a:xfrm>
        </p:spPr>
        <p:txBody>
          <a:bodyPr>
            <a:normAutofit/>
          </a:bodyPr>
          <a:lstStyle/>
          <a:p>
            <a:r>
              <a:rPr lang="en-US" sz="2000" b="0" i="0">
                <a:effectLst/>
                <a:latin typeface="Helvetica Neue"/>
              </a:rPr>
              <a:t>IMPLEMENTATION CSR Management: Areas of Activity</a:t>
            </a:r>
            <a:endParaRPr lang="en-IN" sz="2000"/>
          </a:p>
        </p:txBody>
      </p:sp>
      <p:sp>
        <p:nvSpPr>
          <p:cNvPr id="10" name="Rectangle 9">
            <a:extLst>
              <a:ext uri="{FF2B5EF4-FFF2-40B4-BE49-F238E27FC236}">
                <a16:creationId xmlns:a16="http://schemas.microsoft.com/office/drawing/2014/main" id="{496AC89B-FC31-4359-8180-FE1BCC496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43605" y="964692"/>
            <a:ext cx="5440680"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1">
            <a:extLst>
              <a:ext uri="{FF2B5EF4-FFF2-40B4-BE49-F238E27FC236}">
                <a16:creationId xmlns:a16="http://schemas.microsoft.com/office/drawing/2014/main" id="{84A5970C-32AD-45E3-B88B-C683E4C1C5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0699" y="1128683"/>
            <a:ext cx="5106493"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4">
            <a:extLst>
              <a:ext uri="{FF2B5EF4-FFF2-40B4-BE49-F238E27FC236}">
                <a16:creationId xmlns:a16="http://schemas.microsoft.com/office/drawing/2014/main" id="{4F10935E-B4F0-42E9-825A-73CD010F1F0E}"/>
              </a:ext>
            </a:extLst>
          </p:cNvPr>
          <p:cNvGraphicFramePr>
            <a:graphicFrameLocks noGrp="1"/>
          </p:cNvGraphicFramePr>
          <p:nvPr>
            <p:ph idx="1"/>
            <p:extLst>
              <p:ext uri="{D42A27DB-BD31-4B8C-83A1-F6EECF244321}">
                <p14:modId xmlns:p14="http://schemas.microsoft.com/office/powerpoint/2010/main" val="1296750356"/>
              </p:ext>
            </p:extLst>
          </p:nvPr>
        </p:nvGraphicFramePr>
        <p:xfrm>
          <a:off x="803244" y="2638044"/>
          <a:ext cx="4492932" cy="32632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stretch>
            <a:fillRect/>
          </a:stretch>
        </p:blipFill>
        <p:spPr>
          <a:xfrm>
            <a:off x="6110699" y="1128683"/>
            <a:ext cx="5106493" cy="4608576"/>
          </a:xfrm>
          <a:prstGeom prst="rect">
            <a:avLst/>
          </a:prstGeom>
        </p:spPr>
      </p:pic>
    </p:spTree>
    <p:extLst>
      <p:ext uri="{BB962C8B-B14F-4D97-AF65-F5344CB8AC3E}">
        <p14:creationId xmlns:p14="http://schemas.microsoft.com/office/powerpoint/2010/main" val="4285036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4B53BE1-D2E2-4E46-987E-211A9D5002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38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5ECA4E-D48D-4437-A212-091E6B4E4997}"/>
              </a:ext>
            </a:extLst>
          </p:cNvPr>
          <p:cNvSpPr>
            <a:spLocks noGrp="1"/>
          </p:cNvSpPr>
          <p:nvPr>
            <p:ph type="title"/>
          </p:nvPr>
        </p:nvSpPr>
        <p:spPr>
          <a:xfrm>
            <a:off x="640080" y="2530227"/>
            <a:ext cx="3401568" cy="1495794"/>
          </a:xfrm>
          <a:noFill/>
          <a:ln>
            <a:solidFill>
              <a:srgbClr val="FFFFFF"/>
            </a:solidFill>
          </a:ln>
        </p:spPr>
        <p:txBody>
          <a:bodyPr>
            <a:normAutofit/>
          </a:bodyPr>
          <a:lstStyle/>
          <a:p>
            <a:r>
              <a:rPr lang="en-IN" sz="2600" dirty="0" err="1">
                <a:solidFill>
                  <a:srgbClr val="FFFFFF"/>
                </a:solidFill>
              </a:rPr>
              <a:t>Csr</a:t>
            </a:r>
            <a:r>
              <a:rPr lang="en-IN" sz="2600" dirty="0">
                <a:solidFill>
                  <a:srgbClr val="FFFFFF"/>
                </a:solidFill>
              </a:rPr>
              <a:t> Dimensions &amp; Initiatives</a:t>
            </a:r>
          </a:p>
        </p:txBody>
      </p:sp>
      <p:sp useBgFill="1">
        <p:nvSpPr>
          <p:cNvPr id="11" name="Rectangle 10">
            <a:extLst>
              <a:ext uri="{FF2B5EF4-FFF2-40B4-BE49-F238E27FC236}">
                <a16:creationId xmlns:a16="http://schemas.microsoft.com/office/drawing/2014/main" id="{FFB9713E-9F53-4A50-BDAA-CEB2A263B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3278" y="0"/>
            <a:ext cx="743872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C18FA9F0-D559-4265-896E-150946C2E745}"/>
              </a:ext>
            </a:extLst>
          </p:cNvPr>
          <p:cNvGraphicFramePr>
            <a:graphicFrameLocks noGrp="1"/>
          </p:cNvGraphicFramePr>
          <p:nvPr>
            <p:ph idx="1"/>
            <p:extLst>
              <p:ext uri="{D42A27DB-BD31-4B8C-83A1-F6EECF244321}">
                <p14:modId xmlns:p14="http://schemas.microsoft.com/office/powerpoint/2010/main" val="4043337897"/>
              </p:ext>
            </p:extLst>
          </p:nvPr>
        </p:nvGraphicFramePr>
        <p:xfrm>
          <a:off x="5397500" y="639763"/>
          <a:ext cx="6151563" cy="5276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62518324"/>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6">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22DB43-7A44-4793-8C00-AD1C2195E817}"/>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2100">
                <a:solidFill>
                  <a:srgbClr val="FFFFFF"/>
                </a:solidFill>
              </a:rPr>
              <a:t>Human Resource Development</a:t>
            </a:r>
            <a:endParaRPr lang="en-IN" sz="2100">
              <a:solidFill>
                <a:srgbClr val="FFFFFF"/>
              </a:solidFill>
            </a:endParaRPr>
          </a:p>
        </p:txBody>
      </p:sp>
      <p:graphicFrame>
        <p:nvGraphicFramePr>
          <p:cNvPr id="11" name="Content Placeholder 10">
            <a:extLst>
              <a:ext uri="{FF2B5EF4-FFF2-40B4-BE49-F238E27FC236}">
                <a16:creationId xmlns:a16="http://schemas.microsoft.com/office/drawing/2014/main" id="{C936E5C1-09E6-4ABE-8FAE-A494EBB31B65}"/>
              </a:ext>
            </a:extLst>
          </p:cNvPr>
          <p:cNvGraphicFramePr>
            <a:graphicFrameLocks noGrp="1"/>
          </p:cNvGraphicFramePr>
          <p:nvPr>
            <p:ph idx="1"/>
            <p:extLst>
              <p:ext uri="{D42A27DB-BD31-4B8C-83A1-F6EECF244321}">
                <p14:modId xmlns:p14="http://schemas.microsoft.com/office/powerpoint/2010/main" val="6803226"/>
              </p:ext>
            </p:extLst>
          </p:nvPr>
        </p:nvGraphicFramePr>
        <p:xfrm>
          <a:off x="5591694" y="783771"/>
          <a:ext cx="6234857" cy="52018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61906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A0946D-FFD4-4A7F-941E-B73D19349365}"/>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1700">
                <a:solidFill>
                  <a:srgbClr val="FFFFFF"/>
                </a:solidFill>
              </a:rPr>
              <a:t>Environmental Contribution</a:t>
            </a:r>
            <a:endParaRPr lang="en-IN" sz="1700">
              <a:solidFill>
                <a:srgbClr val="FFFFFF"/>
              </a:solidFill>
            </a:endParaRPr>
          </a:p>
        </p:txBody>
      </p:sp>
      <p:graphicFrame>
        <p:nvGraphicFramePr>
          <p:cNvPr id="4" name="Content Placeholder 3">
            <a:extLst>
              <a:ext uri="{FF2B5EF4-FFF2-40B4-BE49-F238E27FC236}">
                <a16:creationId xmlns:a16="http://schemas.microsoft.com/office/drawing/2014/main" id="{2A3F3AE9-641D-491D-84E7-FE014EC48AB3}"/>
              </a:ext>
            </a:extLst>
          </p:cNvPr>
          <p:cNvGraphicFramePr>
            <a:graphicFrameLocks noGrp="1"/>
          </p:cNvGraphicFramePr>
          <p:nvPr>
            <p:ph idx="1"/>
            <p:extLst>
              <p:ext uri="{D42A27DB-BD31-4B8C-83A1-F6EECF244321}">
                <p14:modId xmlns:p14="http://schemas.microsoft.com/office/powerpoint/2010/main" val="641682328"/>
              </p:ext>
            </p:extLst>
          </p:nvPr>
        </p:nvGraphicFramePr>
        <p:xfrm>
          <a:off x="5591695" y="1402080"/>
          <a:ext cx="5320696" cy="4053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51183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137AC38-9CA9-4CCE-9FCE-5D21C7170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9085"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717FC4-A48F-47CB-8263-B9B68F6B8624}"/>
              </a:ext>
            </a:extLst>
          </p:cNvPr>
          <p:cNvSpPr>
            <a:spLocks noGrp="1"/>
          </p:cNvSpPr>
          <p:nvPr>
            <p:ph type="title"/>
          </p:nvPr>
        </p:nvSpPr>
        <p:spPr>
          <a:xfrm>
            <a:off x="6923757" y="1290025"/>
            <a:ext cx="4475892" cy="1188720"/>
          </a:xfrm>
          <a:prstGeom prst="ellipse">
            <a:avLst/>
          </a:prstGeom>
          <a:solidFill>
            <a:srgbClr val="FFFFFF"/>
          </a:solidFill>
          <a:ln>
            <a:solidFill>
              <a:srgbClr val="404040"/>
            </a:solidFill>
          </a:ln>
        </p:spPr>
        <p:txBody>
          <a:bodyPr>
            <a:normAutofit/>
          </a:bodyPr>
          <a:lstStyle/>
          <a:p>
            <a:r>
              <a:rPr lang="en-IN">
                <a:solidFill>
                  <a:srgbClr val="262626"/>
                </a:solidFill>
              </a:rPr>
              <a:t>Environment </a:t>
            </a:r>
          </a:p>
        </p:txBody>
      </p:sp>
      <p:sp>
        <p:nvSpPr>
          <p:cNvPr id="19" name="Rectangle 18">
            <a:extLst>
              <a:ext uri="{FF2B5EF4-FFF2-40B4-BE49-F238E27FC236}">
                <a16:creationId xmlns:a16="http://schemas.microsoft.com/office/drawing/2014/main" id="{A3F2058F-D430-4F2D-9968-32EFF3E38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966"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F0F74A6E-B865-4216-8DCC-44D0B5C33C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1520"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72DE5C2-BE67-4D1B-94F4-B99D09BFE373}"/>
              </a:ext>
            </a:extLst>
          </p:cNvPr>
          <p:cNvSpPr>
            <a:spLocks noGrp="1"/>
          </p:cNvSpPr>
          <p:nvPr>
            <p:ph idx="1"/>
          </p:nvPr>
        </p:nvSpPr>
        <p:spPr>
          <a:xfrm>
            <a:off x="6992004" y="2751038"/>
            <a:ext cx="4652840" cy="3968496"/>
          </a:xfrm>
        </p:spPr>
        <p:txBody>
          <a:bodyPr anchor="ctr">
            <a:normAutofit/>
          </a:bodyPr>
          <a:lstStyle/>
          <a:p>
            <a:pPr>
              <a:lnSpc>
                <a:spcPct val="90000"/>
              </a:lnSpc>
            </a:pPr>
            <a:r>
              <a:rPr lang="en-US" sz="1600" b="0" i="0" dirty="0">
                <a:solidFill>
                  <a:srgbClr val="404040"/>
                </a:solidFill>
                <a:effectLst/>
                <a:latin typeface="Helvetica Neue"/>
              </a:rPr>
              <a:t>The Health, Safety and Environmental Management System (HSEMS) at Infosys is called the 'Ozone Initiative‘. </a:t>
            </a:r>
          </a:p>
          <a:p>
            <a:pPr>
              <a:lnSpc>
                <a:spcPct val="90000"/>
              </a:lnSpc>
            </a:pPr>
            <a:r>
              <a:rPr lang="en-US" sz="1600" b="0" i="0" dirty="0">
                <a:solidFill>
                  <a:srgbClr val="404040"/>
                </a:solidFill>
                <a:effectLst/>
                <a:latin typeface="Helvetica Neue"/>
              </a:rPr>
              <a:t>This project spreads environmental awareness and implements eco-friendly practices across development centers worldwide. </a:t>
            </a:r>
          </a:p>
        </p:txBody>
      </p:sp>
      <p:graphicFrame>
        <p:nvGraphicFramePr>
          <p:cNvPr id="4" name="Diagram 3">
            <a:extLst>
              <a:ext uri="{FF2B5EF4-FFF2-40B4-BE49-F238E27FC236}">
                <a16:creationId xmlns:a16="http://schemas.microsoft.com/office/drawing/2014/main" id="{D3274920-8409-4216-95FF-9424F834A08C}"/>
              </a:ext>
            </a:extLst>
          </p:cNvPr>
          <p:cNvGraphicFramePr/>
          <p:nvPr>
            <p:extLst>
              <p:ext uri="{D42A27DB-BD31-4B8C-83A1-F6EECF244321}">
                <p14:modId xmlns:p14="http://schemas.microsoft.com/office/powerpoint/2010/main" val="1262168470"/>
              </p:ext>
            </p:extLst>
          </p:nvPr>
        </p:nvGraphicFramePr>
        <p:xfrm>
          <a:off x="325508" y="167950"/>
          <a:ext cx="5471962" cy="66340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21600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BE789D-66E0-4C5C-8DDC-CF4D7BF21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C092F8-98E3-4599-A7BF-1B658CF1D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171034-57E0-423F-BF1D-3B32E272BA6E}"/>
              </a:ext>
            </a:extLst>
          </p:cNvPr>
          <p:cNvSpPr>
            <a:spLocks noGrp="1"/>
          </p:cNvSpPr>
          <p:nvPr>
            <p:ph type="title"/>
          </p:nvPr>
        </p:nvSpPr>
        <p:spPr>
          <a:xfrm>
            <a:off x="643467" y="2681103"/>
            <a:ext cx="3363974" cy="1495794"/>
          </a:xfrm>
          <a:solidFill>
            <a:schemeClr val="tx2">
              <a:lumMod val="60000"/>
              <a:lumOff val="40000"/>
              <a:alpha val="15000"/>
            </a:schemeClr>
          </a:solidFill>
          <a:ln>
            <a:solidFill>
              <a:schemeClr val="bg1"/>
            </a:solidFill>
          </a:ln>
        </p:spPr>
        <p:txBody>
          <a:bodyPr wrap="square">
            <a:normAutofit/>
          </a:bodyPr>
          <a:lstStyle/>
          <a:p>
            <a:r>
              <a:rPr lang="en-US" sz="2000">
                <a:solidFill>
                  <a:schemeClr val="bg1"/>
                </a:solidFill>
              </a:rPr>
              <a:t>Product Contribution and Customers’ Relations</a:t>
            </a:r>
            <a:endParaRPr lang="en-IN" sz="2000">
              <a:solidFill>
                <a:schemeClr val="bg1"/>
              </a:solidFill>
            </a:endParaRPr>
          </a:p>
        </p:txBody>
      </p:sp>
      <p:graphicFrame>
        <p:nvGraphicFramePr>
          <p:cNvPr id="5" name="Content Placeholder 2">
            <a:extLst>
              <a:ext uri="{FF2B5EF4-FFF2-40B4-BE49-F238E27FC236}">
                <a16:creationId xmlns:a16="http://schemas.microsoft.com/office/drawing/2014/main" id="{E7F49ABD-3235-4733-9891-7D80C7251D69}"/>
              </a:ext>
            </a:extLst>
          </p:cNvPr>
          <p:cNvGraphicFramePr>
            <a:graphicFrameLocks noGrp="1"/>
          </p:cNvGraphicFramePr>
          <p:nvPr>
            <p:ph idx="1"/>
            <p:extLst>
              <p:ext uri="{D42A27DB-BD31-4B8C-83A1-F6EECF244321}">
                <p14:modId xmlns:p14="http://schemas.microsoft.com/office/powerpoint/2010/main" val="1618786543"/>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83912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95A835-3D3C-44E4-8ECF-DEEFD60C0515}"/>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1900">
                <a:solidFill>
                  <a:srgbClr val="FFFFFF"/>
                </a:solidFill>
              </a:rPr>
              <a:t>Shareholders’ Relations</a:t>
            </a:r>
            <a:endParaRPr lang="en-IN" sz="1900">
              <a:solidFill>
                <a:srgbClr val="FFFFFF"/>
              </a:solidFill>
            </a:endParaRPr>
          </a:p>
        </p:txBody>
      </p:sp>
      <p:graphicFrame>
        <p:nvGraphicFramePr>
          <p:cNvPr id="4" name="Content Placeholder 3">
            <a:extLst>
              <a:ext uri="{FF2B5EF4-FFF2-40B4-BE49-F238E27FC236}">
                <a16:creationId xmlns:a16="http://schemas.microsoft.com/office/drawing/2014/main" id="{62250D0A-4811-4952-AD51-83D66B1FF835}"/>
              </a:ext>
            </a:extLst>
          </p:cNvPr>
          <p:cNvGraphicFramePr>
            <a:graphicFrameLocks noGrp="1"/>
          </p:cNvGraphicFramePr>
          <p:nvPr>
            <p:ph idx="1"/>
            <p:extLst>
              <p:ext uri="{D42A27DB-BD31-4B8C-83A1-F6EECF244321}">
                <p14:modId xmlns:p14="http://schemas.microsoft.com/office/powerpoint/2010/main" val="3823913410"/>
              </p:ext>
            </p:extLst>
          </p:nvPr>
        </p:nvGraphicFramePr>
        <p:xfrm>
          <a:off x="5591695" y="1402080"/>
          <a:ext cx="5320696" cy="4053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17024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015AD2-F7CC-471B-B617-1185DFC25C57}"/>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2100">
                <a:solidFill>
                  <a:srgbClr val="FFFFFF"/>
                </a:solidFill>
              </a:rPr>
              <a:t>Rural Development</a:t>
            </a:r>
            <a:endParaRPr lang="en-IN" sz="2100">
              <a:solidFill>
                <a:srgbClr val="FFFFFF"/>
              </a:solidFill>
            </a:endParaRPr>
          </a:p>
        </p:txBody>
      </p:sp>
      <p:graphicFrame>
        <p:nvGraphicFramePr>
          <p:cNvPr id="4" name="Content Placeholder 3">
            <a:extLst>
              <a:ext uri="{FF2B5EF4-FFF2-40B4-BE49-F238E27FC236}">
                <a16:creationId xmlns:a16="http://schemas.microsoft.com/office/drawing/2014/main" id="{F7F7862E-FDD8-449E-A517-23A8CDD5961A}"/>
              </a:ext>
            </a:extLst>
          </p:cNvPr>
          <p:cNvGraphicFramePr>
            <a:graphicFrameLocks noGrp="1"/>
          </p:cNvGraphicFramePr>
          <p:nvPr>
            <p:ph idx="1"/>
            <p:extLst>
              <p:ext uri="{D42A27DB-BD31-4B8C-83A1-F6EECF244321}">
                <p14:modId xmlns:p14="http://schemas.microsoft.com/office/powerpoint/2010/main" val="3527920950"/>
              </p:ext>
            </p:extLst>
          </p:nvPr>
        </p:nvGraphicFramePr>
        <p:xfrm>
          <a:off x="5591695" y="1402080"/>
          <a:ext cx="5320696" cy="4053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4003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AD85578-1E4B-4014-9D52-E76894750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accent2">
              <a:alpha val="5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0" name="Rectangle 9">
            <a:extLst>
              <a:ext uri="{FF2B5EF4-FFF2-40B4-BE49-F238E27FC236}">
                <a16:creationId xmlns:a16="http://schemas.microsoft.com/office/drawing/2014/main" id="{48550B3F-9390-4CA1-B3C8-91529289DC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465377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851A6F-5B1F-463E-88A2-02DD065586DE}"/>
              </a:ext>
            </a:extLst>
          </p:cNvPr>
          <p:cNvSpPr>
            <a:spLocks noGrp="1"/>
          </p:cNvSpPr>
          <p:nvPr>
            <p:ph type="title"/>
          </p:nvPr>
        </p:nvSpPr>
        <p:spPr>
          <a:xfrm>
            <a:off x="1949518" y="1059838"/>
            <a:ext cx="3632052" cy="4738324"/>
          </a:xfrm>
          <a:noFill/>
          <a:ln>
            <a:noFill/>
          </a:ln>
        </p:spPr>
        <p:txBody>
          <a:bodyPr>
            <a:normAutofit/>
          </a:bodyPr>
          <a:lstStyle/>
          <a:p>
            <a:r>
              <a:rPr lang="en-US" b="0" i="0">
                <a:solidFill>
                  <a:schemeClr val="bg1"/>
                </a:solidFill>
                <a:effectLst/>
                <a:latin typeface="Helvetica Neue"/>
              </a:rPr>
              <a:t>SOCIAL REHABILITATION AND RURAL UPLIFTMENT</a:t>
            </a:r>
            <a:endParaRPr lang="en-IN">
              <a:solidFill>
                <a:schemeClr val="bg1"/>
              </a:solidFill>
            </a:endParaRPr>
          </a:p>
        </p:txBody>
      </p:sp>
      <p:graphicFrame>
        <p:nvGraphicFramePr>
          <p:cNvPr id="4" name="Content Placeholder 3">
            <a:extLst>
              <a:ext uri="{FF2B5EF4-FFF2-40B4-BE49-F238E27FC236}">
                <a16:creationId xmlns:a16="http://schemas.microsoft.com/office/drawing/2014/main" id="{8FF03231-A3FD-4124-9FA5-8F2A50E233C3}"/>
              </a:ext>
            </a:extLst>
          </p:cNvPr>
          <p:cNvGraphicFramePr>
            <a:graphicFrameLocks noGrp="1"/>
          </p:cNvGraphicFramePr>
          <p:nvPr>
            <p:ph idx="1"/>
            <p:extLst>
              <p:ext uri="{D42A27DB-BD31-4B8C-83A1-F6EECF244321}">
                <p14:modId xmlns:p14="http://schemas.microsoft.com/office/powerpoint/2010/main" val="1823464671"/>
              </p:ext>
            </p:extLst>
          </p:nvPr>
        </p:nvGraphicFramePr>
        <p:xfrm>
          <a:off x="6298163" y="251928"/>
          <a:ext cx="5444413" cy="61955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825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31EA8-FA5B-4A3C-A2D4-74C6F6991953}"/>
              </a:ext>
            </a:extLst>
          </p:cNvPr>
          <p:cNvSpPr>
            <a:spLocks noGrp="1"/>
          </p:cNvSpPr>
          <p:nvPr>
            <p:ph type="title"/>
          </p:nvPr>
        </p:nvSpPr>
        <p:spPr>
          <a:xfrm>
            <a:off x="804672" y="978776"/>
            <a:ext cx="5925310" cy="1174991"/>
          </a:xfrm>
          <a:prstGeom prst="ellipse">
            <a:avLst/>
          </a:prstGeom>
        </p:spPr>
        <p:txBody>
          <a:bodyPr vert="horz" lIns="91440" tIns="45720" rIns="91440" bIns="45720" rtlCol="0">
            <a:normAutofit/>
          </a:bodyPr>
          <a:lstStyle/>
          <a:p>
            <a:r>
              <a:rPr lang="en-US" sz="2400" spc="-300">
                <a:effectLst>
                  <a:outerShdw blurRad="469900" dist="342900" dir="5400000" sy="-20000" rotWithShape="0">
                    <a:prstClr val="black">
                      <a:alpha val="66000"/>
                    </a:prstClr>
                  </a:outerShdw>
                </a:effectLst>
              </a:rPr>
              <a:t>Infosys Background</a:t>
            </a:r>
          </a:p>
        </p:txBody>
      </p:sp>
      <p:graphicFrame>
        <p:nvGraphicFramePr>
          <p:cNvPr id="34" name="Content Placeholder 33">
            <a:extLst>
              <a:ext uri="{FF2B5EF4-FFF2-40B4-BE49-F238E27FC236}">
                <a16:creationId xmlns:a16="http://schemas.microsoft.com/office/drawing/2014/main" id="{EA529C9E-4F0A-49B4-8D39-6A2D1A133004}"/>
              </a:ext>
            </a:extLst>
          </p:cNvPr>
          <p:cNvGraphicFramePr>
            <a:graphicFrameLocks noGrp="1"/>
          </p:cNvGraphicFramePr>
          <p:nvPr>
            <p:ph idx="1"/>
            <p:extLst>
              <p:ext uri="{D42A27DB-BD31-4B8C-83A1-F6EECF244321}">
                <p14:modId xmlns:p14="http://schemas.microsoft.com/office/powerpoint/2010/main" val="76860375"/>
              </p:ext>
            </p:extLst>
          </p:nvPr>
        </p:nvGraphicFramePr>
        <p:xfrm>
          <a:off x="804672" y="2640692"/>
          <a:ext cx="5925310" cy="32552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410283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358651-3D56-4BC6-ACEC-65581F123CD9}"/>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2300" b="0" i="0" dirty="0">
                <a:solidFill>
                  <a:srgbClr val="FFFFFF"/>
                </a:solidFill>
                <a:effectLst/>
                <a:latin typeface="Helvetica Neue"/>
              </a:rPr>
              <a:t>community</a:t>
            </a:r>
            <a:endParaRPr lang="en-IN" sz="2300" dirty="0">
              <a:solidFill>
                <a:srgbClr val="FFFFFF"/>
              </a:solidFill>
            </a:endParaRPr>
          </a:p>
        </p:txBody>
      </p:sp>
      <p:graphicFrame>
        <p:nvGraphicFramePr>
          <p:cNvPr id="4" name="Content Placeholder 3">
            <a:extLst>
              <a:ext uri="{FF2B5EF4-FFF2-40B4-BE49-F238E27FC236}">
                <a16:creationId xmlns:a16="http://schemas.microsoft.com/office/drawing/2014/main" id="{C1A491CB-0424-4094-99B9-1AAB5B645BA3}"/>
              </a:ext>
            </a:extLst>
          </p:cNvPr>
          <p:cNvGraphicFramePr>
            <a:graphicFrameLocks noGrp="1"/>
          </p:cNvGraphicFramePr>
          <p:nvPr>
            <p:ph idx="1"/>
            <p:extLst>
              <p:ext uri="{D42A27DB-BD31-4B8C-83A1-F6EECF244321}">
                <p14:modId xmlns:p14="http://schemas.microsoft.com/office/powerpoint/2010/main" val="2774463006"/>
              </p:ext>
            </p:extLst>
          </p:nvPr>
        </p:nvGraphicFramePr>
        <p:xfrm>
          <a:off x="5591695" y="1402080"/>
          <a:ext cx="5320696" cy="4053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653442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AEB9E5-1063-4DF6-B675-1CF1F25A37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4900"/>
            <a:ext cx="12192000" cy="19431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9A9DD9D5-E7C6-4828-8C55-2AF7ADBB9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9185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DDF3CF-1943-4BFF-B992-8D470348D643}"/>
              </a:ext>
            </a:extLst>
          </p:cNvPr>
          <p:cNvSpPr>
            <a:spLocks noGrp="1"/>
          </p:cNvSpPr>
          <p:nvPr>
            <p:ph type="title"/>
          </p:nvPr>
        </p:nvSpPr>
        <p:spPr>
          <a:xfrm>
            <a:off x="2231136" y="4325791"/>
            <a:ext cx="7729728" cy="1188720"/>
          </a:xfrm>
          <a:solidFill>
            <a:srgbClr val="FFFFFF"/>
          </a:solidFill>
          <a:ln>
            <a:solidFill>
              <a:srgbClr val="404040"/>
            </a:solidFill>
          </a:ln>
        </p:spPr>
        <p:txBody>
          <a:bodyPr>
            <a:normAutofit/>
          </a:bodyPr>
          <a:lstStyle/>
          <a:p>
            <a:r>
              <a:rPr lang="en-IN">
                <a:solidFill>
                  <a:srgbClr val="262626"/>
                </a:solidFill>
              </a:rPr>
              <a:t>Art &amp; Culture</a:t>
            </a:r>
          </a:p>
        </p:txBody>
      </p:sp>
      <p:graphicFrame>
        <p:nvGraphicFramePr>
          <p:cNvPr id="5" name="Content Placeholder 2">
            <a:extLst>
              <a:ext uri="{FF2B5EF4-FFF2-40B4-BE49-F238E27FC236}">
                <a16:creationId xmlns:a16="http://schemas.microsoft.com/office/drawing/2014/main" id="{ABEBB405-3FF9-4E45-B2EF-DBBEEE713601}"/>
              </a:ext>
            </a:extLst>
          </p:cNvPr>
          <p:cNvGraphicFramePr>
            <a:graphicFrameLocks noGrp="1"/>
          </p:cNvGraphicFramePr>
          <p:nvPr>
            <p:ph idx="1"/>
            <p:extLst>
              <p:ext uri="{D42A27DB-BD31-4B8C-83A1-F6EECF244321}">
                <p14:modId xmlns:p14="http://schemas.microsoft.com/office/powerpoint/2010/main" val="841504403"/>
              </p:ext>
            </p:extLst>
          </p:nvPr>
        </p:nvGraphicFramePr>
        <p:xfrm>
          <a:off x="946984" y="946985"/>
          <a:ext cx="10298034" cy="27828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63618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9A3764AE-D7B7-4CB5-A0E1-2885E459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15056E-9574-435F-8004-EAD7451775FF}"/>
              </a:ext>
            </a:extLst>
          </p:cNvPr>
          <p:cNvSpPr>
            <a:spLocks noGrp="1"/>
          </p:cNvSpPr>
          <p:nvPr>
            <p:ph type="title"/>
          </p:nvPr>
        </p:nvSpPr>
        <p:spPr>
          <a:xfrm>
            <a:off x="537563" y="2900210"/>
            <a:ext cx="3610691" cy="1071062"/>
          </a:xfrm>
          <a:noFill/>
          <a:ln>
            <a:solidFill>
              <a:schemeClr val="tx1">
                <a:lumMod val="85000"/>
                <a:lumOff val="15000"/>
              </a:schemeClr>
            </a:solidFill>
          </a:ln>
        </p:spPr>
        <p:txBody>
          <a:bodyPr>
            <a:normAutofit/>
          </a:bodyPr>
          <a:lstStyle/>
          <a:p>
            <a:r>
              <a:rPr lang="en-IN" sz="2400">
                <a:solidFill>
                  <a:schemeClr val="tx1">
                    <a:lumMod val="95000"/>
                    <a:lumOff val="5000"/>
                  </a:schemeClr>
                </a:solidFill>
              </a:rPr>
              <a:t>Health Care</a:t>
            </a:r>
          </a:p>
        </p:txBody>
      </p:sp>
      <p:sp useBgFill="1">
        <p:nvSpPr>
          <p:cNvPr id="10" name="Rectangle 9">
            <a:extLst>
              <a:ext uri="{FF2B5EF4-FFF2-40B4-BE49-F238E27FC236}">
                <a16:creationId xmlns:a16="http://schemas.microsoft.com/office/drawing/2014/main" id="{329C095C-3AB6-49D8-9436-3672566FE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C56E9C66-6EE1-412A-9718-EA43225120D2}"/>
              </a:ext>
            </a:extLst>
          </p:cNvPr>
          <p:cNvGraphicFramePr>
            <a:graphicFrameLocks noGrp="1"/>
          </p:cNvGraphicFramePr>
          <p:nvPr>
            <p:ph idx="1"/>
            <p:extLst>
              <p:ext uri="{D42A27DB-BD31-4B8C-83A1-F6EECF244321}">
                <p14:modId xmlns:p14="http://schemas.microsoft.com/office/powerpoint/2010/main" val="1166609272"/>
              </p:ext>
            </p:extLst>
          </p:nvPr>
        </p:nvGraphicFramePr>
        <p:xfrm>
          <a:off x="5297763" y="163286"/>
          <a:ext cx="6449478" cy="65081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3989281"/>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AD85578-1E4B-4014-9D52-E76894750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accent2">
              <a:alpha val="5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0" name="Rectangle 9">
            <a:extLst>
              <a:ext uri="{FF2B5EF4-FFF2-40B4-BE49-F238E27FC236}">
                <a16:creationId xmlns:a16="http://schemas.microsoft.com/office/drawing/2014/main" id="{48550B3F-9390-4CA1-B3C8-91529289DC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465377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AF3027-BB54-412E-A9FF-DF5150F8A72A}"/>
              </a:ext>
            </a:extLst>
          </p:cNvPr>
          <p:cNvSpPr>
            <a:spLocks noGrp="1"/>
          </p:cNvSpPr>
          <p:nvPr>
            <p:ph type="title"/>
          </p:nvPr>
        </p:nvSpPr>
        <p:spPr>
          <a:xfrm>
            <a:off x="1949518" y="1059838"/>
            <a:ext cx="3632052" cy="4738324"/>
          </a:xfrm>
          <a:noFill/>
          <a:ln>
            <a:noFill/>
          </a:ln>
        </p:spPr>
        <p:txBody>
          <a:bodyPr>
            <a:normAutofit/>
          </a:bodyPr>
          <a:lstStyle/>
          <a:p>
            <a:r>
              <a:rPr lang="en-US" sz="3600" b="0" i="0">
                <a:solidFill>
                  <a:schemeClr val="bg1"/>
                </a:solidFill>
                <a:effectLst/>
                <a:latin typeface="Helvetica Neue"/>
              </a:rPr>
              <a:t>LEARNING AND EDUCATION</a:t>
            </a:r>
            <a:endParaRPr lang="en-IN" sz="3600">
              <a:solidFill>
                <a:schemeClr val="bg1"/>
              </a:solidFill>
            </a:endParaRPr>
          </a:p>
        </p:txBody>
      </p:sp>
      <p:graphicFrame>
        <p:nvGraphicFramePr>
          <p:cNvPr id="4" name="Content Placeholder 3">
            <a:extLst>
              <a:ext uri="{FF2B5EF4-FFF2-40B4-BE49-F238E27FC236}">
                <a16:creationId xmlns:a16="http://schemas.microsoft.com/office/drawing/2014/main" id="{B13901E4-B0C1-4173-8130-85E284F8DA98}"/>
              </a:ext>
            </a:extLst>
          </p:cNvPr>
          <p:cNvGraphicFramePr>
            <a:graphicFrameLocks noGrp="1"/>
          </p:cNvGraphicFramePr>
          <p:nvPr>
            <p:ph idx="1"/>
            <p:extLst>
              <p:ext uri="{D42A27DB-BD31-4B8C-83A1-F6EECF244321}">
                <p14:modId xmlns:p14="http://schemas.microsoft.com/office/powerpoint/2010/main" val="1671020759"/>
              </p:ext>
            </p:extLst>
          </p:nvPr>
        </p:nvGraphicFramePr>
        <p:xfrm>
          <a:off x="6679109" y="1059838"/>
          <a:ext cx="5133446" cy="52523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127978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CAB83E-EE09-4C09-8E79-228F0ACBBFD4}"/>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IN" sz="1700" dirty="0">
                <a:solidFill>
                  <a:srgbClr val="FFFFFF"/>
                </a:solidFill>
              </a:rPr>
              <a:t>Other Major social contributions</a:t>
            </a:r>
          </a:p>
        </p:txBody>
      </p:sp>
      <p:sp>
        <p:nvSpPr>
          <p:cNvPr id="3" name="Content Placeholder 2">
            <a:extLst>
              <a:ext uri="{FF2B5EF4-FFF2-40B4-BE49-F238E27FC236}">
                <a16:creationId xmlns:a16="http://schemas.microsoft.com/office/drawing/2014/main" id="{BB8B8CE8-2FB5-4134-85B1-2611A86A182F}"/>
              </a:ext>
            </a:extLst>
          </p:cNvPr>
          <p:cNvSpPr>
            <a:spLocks noGrp="1"/>
          </p:cNvSpPr>
          <p:nvPr>
            <p:ph idx="1"/>
          </p:nvPr>
        </p:nvSpPr>
        <p:spPr>
          <a:xfrm>
            <a:off x="5591695" y="1402080"/>
            <a:ext cx="5320696" cy="4053840"/>
          </a:xfrm>
        </p:spPr>
        <p:txBody>
          <a:bodyPr anchor="ctr">
            <a:normAutofit/>
          </a:bodyPr>
          <a:lstStyle/>
          <a:p>
            <a:r>
              <a:rPr lang="en-US" b="0" i="0" dirty="0">
                <a:effectLst/>
                <a:latin typeface="Helvetica Neue"/>
              </a:rPr>
              <a:t>Infosys Technologies donated $50 million to the Prime Ministers relief fund, to assist the tsunami victims. </a:t>
            </a:r>
          </a:p>
          <a:p>
            <a:r>
              <a:rPr lang="en-US" b="0" i="0" dirty="0">
                <a:effectLst/>
                <a:latin typeface="Helvetica Neue"/>
              </a:rPr>
              <a:t>Offered funds to 5 IITs and 3 IIMs for PhD </a:t>
            </a:r>
            <a:r>
              <a:rPr lang="en-US" b="0" i="0" dirty="0" err="1">
                <a:effectLst/>
                <a:latin typeface="Helvetica Neue"/>
              </a:rPr>
              <a:t>programmes</a:t>
            </a:r>
            <a:r>
              <a:rPr lang="en-US" b="0" i="0" dirty="0">
                <a:effectLst/>
                <a:latin typeface="Helvetica Neue"/>
              </a:rPr>
              <a:t>, granting Rs.900,000 per fellowship. </a:t>
            </a:r>
          </a:p>
          <a:p>
            <a:r>
              <a:rPr lang="en-US" b="0" i="0" dirty="0">
                <a:effectLst/>
                <a:latin typeface="Helvetica Neue"/>
              </a:rPr>
              <a:t>Along with Microsoft, Infosys launched a </a:t>
            </a:r>
            <a:r>
              <a:rPr lang="en-US" b="0" i="0" dirty="0" err="1">
                <a:effectLst/>
                <a:latin typeface="Helvetica Neue"/>
              </a:rPr>
              <a:t>programme</a:t>
            </a:r>
            <a:r>
              <a:rPr lang="en-US" b="0" i="0" dirty="0">
                <a:effectLst/>
                <a:latin typeface="Helvetica Neue"/>
              </a:rPr>
              <a:t>, </a:t>
            </a:r>
            <a:r>
              <a:rPr lang="en-US" b="0" i="0" dirty="0" err="1">
                <a:effectLst/>
                <a:latin typeface="Helvetica Neue"/>
              </a:rPr>
              <a:t>computer@classrooms</a:t>
            </a:r>
            <a:r>
              <a:rPr lang="en-US" b="0" i="0" dirty="0">
                <a:effectLst/>
                <a:latin typeface="Helvetica Neue"/>
              </a:rPr>
              <a:t>, giving away old computers to educational institutions.</a:t>
            </a:r>
          </a:p>
          <a:p>
            <a:r>
              <a:rPr lang="en-US" i="0" u="none" strike="noStrike" dirty="0">
                <a:solidFill>
                  <a:srgbClr val="000000"/>
                </a:solidFill>
                <a:effectLst/>
                <a:latin typeface="Helvetica Neue"/>
              </a:rPr>
              <a:t>Infosys adopts </a:t>
            </a:r>
            <a:r>
              <a:rPr lang="en-US" i="0" u="none" strike="noStrike" dirty="0" err="1">
                <a:solidFill>
                  <a:srgbClr val="000000"/>
                </a:solidFill>
                <a:effectLst/>
                <a:latin typeface="Helvetica Neue"/>
              </a:rPr>
              <a:t>Covid</a:t>
            </a:r>
            <a:r>
              <a:rPr lang="en-US" i="0" u="none" strike="noStrike" dirty="0">
                <a:solidFill>
                  <a:srgbClr val="000000"/>
                </a:solidFill>
                <a:effectLst/>
                <a:latin typeface="Helvetica Neue"/>
              </a:rPr>
              <a:t>-hit slum, donates 10,000 masks</a:t>
            </a:r>
          </a:p>
          <a:p>
            <a:endParaRPr lang="en-IN" dirty="0"/>
          </a:p>
        </p:txBody>
      </p:sp>
    </p:spTree>
    <p:extLst>
      <p:ext uri="{BB962C8B-B14F-4D97-AF65-F5344CB8AC3E}">
        <p14:creationId xmlns:p14="http://schemas.microsoft.com/office/powerpoint/2010/main" val="2652991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D8595-8FEA-4EE0-B645-034ABC956F28}"/>
              </a:ext>
            </a:extLst>
          </p:cNvPr>
          <p:cNvSpPr>
            <a:spLocks noGrp="1"/>
          </p:cNvSpPr>
          <p:nvPr>
            <p:ph type="title"/>
          </p:nvPr>
        </p:nvSpPr>
        <p:spPr>
          <a:xfrm>
            <a:off x="985544" y="1584710"/>
            <a:ext cx="3688580" cy="3688580"/>
          </a:xfrm>
          <a:prstGeom prst="ellipse">
            <a:avLst/>
          </a:prstGeom>
          <a:solidFill>
            <a:schemeClr val="accent2"/>
          </a:solidFill>
          <a:ln>
            <a:noFill/>
          </a:ln>
        </p:spPr>
        <p:txBody>
          <a:bodyPr vert="horz" lIns="182880" tIns="182880" rIns="182880" bIns="182880" rtlCol="0" anchor="ctr">
            <a:normAutofit/>
          </a:bodyPr>
          <a:lstStyle/>
          <a:p>
            <a:r>
              <a:rPr lang="en-US" sz="2300">
                <a:solidFill>
                  <a:srgbClr val="FFFFFF"/>
                </a:solidFill>
              </a:rPr>
              <a:t>CSR StakeHolder discourse </a:t>
            </a:r>
          </a:p>
        </p:txBody>
      </p:sp>
      <p:sp>
        <p:nvSpPr>
          <p:cNvPr id="9" name="Oval 8">
            <a:extLst>
              <a:ext uri="{FF2B5EF4-FFF2-40B4-BE49-F238E27FC236}">
                <a16:creationId xmlns:a16="http://schemas.microsoft.com/office/drawing/2014/main" id="{C8FF6957-7685-4DF7-BB4C-6456C44AD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3868" y="1443035"/>
            <a:ext cx="3971932" cy="3971930"/>
          </a:xfrm>
          <a:prstGeom prst="ellipse">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0">
            <a:extLst>
              <a:ext uri="{FF2B5EF4-FFF2-40B4-BE49-F238E27FC236}">
                <a16:creationId xmlns:a16="http://schemas.microsoft.com/office/drawing/2014/main" id="{C4A2F26F-A87E-42B6-9C9A-1175F3325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18743" y="640080"/>
            <a:ext cx="5934456"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2">
            <a:extLst>
              <a:ext uri="{FF2B5EF4-FFF2-40B4-BE49-F238E27FC236}">
                <a16:creationId xmlns:a16="http://schemas.microsoft.com/office/drawing/2014/main" id="{DAD368C0-A83C-46B0-ABA8-DF3EA4783B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83335" y="802767"/>
            <a:ext cx="5605272"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5B97FE53-A40A-4743-B185-1390420AC89B}"/>
              </a:ext>
            </a:extLst>
          </p:cNvPr>
          <p:cNvGraphicFramePr>
            <a:graphicFrameLocks noGrp="1"/>
          </p:cNvGraphicFramePr>
          <p:nvPr>
            <p:ph idx="1"/>
            <p:extLst>
              <p:ext uri="{D42A27DB-BD31-4B8C-83A1-F6EECF244321}">
                <p14:modId xmlns:p14="http://schemas.microsoft.com/office/powerpoint/2010/main" val="2344763941"/>
              </p:ext>
            </p:extLst>
          </p:nvPr>
        </p:nvGraphicFramePr>
        <p:xfrm>
          <a:off x="4615420" y="498405"/>
          <a:ext cx="7731125" cy="57195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57351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A480D0-1CDA-450E-B62A-17E6A8D19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918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A8C931-BAF4-4564-8283-BDB37175C182}"/>
              </a:ext>
            </a:extLst>
          </p:cNvPr>
          <p:cNvSpPr>
            <a:spLocks noGrp="1"/>
          </p:cNvSpPr>
          <p:nvPr>
            <p:ph type="ctrTitle"/>
          </p:nvPr>
        </p:nvSpPr>
        <p:spPr>
          <a:xfrm>
            <a:off x="1600200" y="4269282"/>
            <a:ext cx="8991600" cy="1264762"/>
          </a:xfrm>
        </p:spPr>
        <p:txBody>
          <a:bodyPr>
            <a:normAutofit/>
          </a:bodyPr>
          <a:lstStyle/>
          <a:p>
            <a:r>
              <a:rPr lang="en-IN" sz="3200" dirty="0"/>
              <a:t>Thank you!</a:t>
            </a:r>
          </a:p>
        </p:txBody>
      </p:sp>
      <p:sp>
        <p:nvSpPr>
          <p:cNvPr id="3" name="Subtitle 2">
            <a:extLst>
              <a:ext uri="{FF2B5EF4-FFF2-40B4-BE49-F238E27FC236}">
                <a16:creationId xmlns:a16="http://schemas.microsoft.com/office/drawing/2014/main" id="{2CB23D91-48E3-4029-86F7-BA710C328330}"/>
              </a:ext>
            </a:extLst>
          </p:cNvPr>
          <p:cNvSpPr>
            <a:spLocks noGrp="1"/>
          </p:cNvSpPr>
          <p:nvPr>
            <p:ph type="subTitle" idx="1"/>
          </p:nvPr>
        </p:nvSpPr>
        <p:spPr>
          <a:xfrm>
            <a:off x="2695194" y="5688535"/>
            <a:ext cx="6801612" cy="536125"/>
          </a:xfrm>
        </p:spPr>
        <p:txBody>
          <a:bodyPr>
            <a:normAutofit/>
          </a:bodyPr>
          <a:lstStyle/>
          <a:p>
            <a:endParaRPr lang="en-IN" sz="1800"/>
          </a:p>
        </p:txBody>
      </p:sp>
      <p:pic>
        <p:nvPicPr>
          <p:cNvPr id="7" name="Graphic 6" descr="Handshake">
            <a:extLst>
              <a:ext uri="{FF2B5EF4-FFF2-40B4-BE49-F238E27FC236}">
                <a16:creationId xmlns:a16="http://schemas.microsoft.com/office/drawing/2014/main" id="{419325AD-6176-4F50-9297-98F1D6697A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45346" y="640078"/>
            <a:ext cx="3301307" cy="3301307"/>
          </a:xfrm>
          <a:prstGeom prst="rect">
            <a:avLst/>
          </a:prstGeom>
        </p:spPr>
      </p:pic>
    </p:spTree>
    <p:extLst>
      <p:ext uri="{BB962C8B-B14F-4D97-AF65-F5344CB8AC3E}">
        <p14:creationId xmlns:p14="http://schemas.microsoft.com/office/powerpoint/2010/main" val="552243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B15CB7-FB06-4CD9-AC64-627C303F8C41}"/>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IN" sz="3000">
                <a:solidFill>
                  <a:srgbClr val="FFFFFF"/>
                </a:solidFill>
              </a:rPr>
              <a:t>CSR?</a:t>
            </a:r>
          </a:p>
        </p:txBody>
      </p:sp>
      <p:graphicFrame>
        <p:nvGraphicFramePr>
          <p:cNvPr id="4" name="Content Placeholder 3">
            <a:extLst>
              <a:ext uri="{FF2B5EF4-FFF2-40B4-BE49-F238E27FC236}">
                <a16:creationId xmlns:a16="http://schemas.microsoft.com/office/drawing/2014/main" id="{60B1331D-CEFD-4796-9CE6-F6BC1F8866C9}"/>
              </a:ext>
            </a:extLst>
          </p:cNvPr>
          <p:cNvGraphicFramePr>
            <a:graphicFrameLocks noGrp="1"/>
          </p:cNvGraphicFramePr>
          <p:nvPr>
            <p:ph idx="1"/>
            <p:extLst>
              <p:ext uri="{D42A27DB-BD31-4B8C-83A1-F6EECF244321}">
                <p14:modId xmlns:p14="http://schemas.microsoft.com/office/powerpoint/2010/main" val="588397737"/>
              </p:ext>
            </p:extLst>
          </p:nvPr>
        </p:nvGraphicFramePr>
        <p:xfrm>
          <a:off x="5591695" y="1402080"/>
          <a:ext cx="5320696" cy="4053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54800231"/>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373BF0-312A-48CD-8887-46EA0D706909}"/>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IN" sz="2300">
                <a:solidFill>
                  <a:srgbClr val="FFFFFF"/>
                </a:solidFill>
              </a:rPr>
              <a:t>CSR- three domain Approach (schwartz &amp; Carrol,2003)</a:t>
            </a:r>
          </a:p>
        </p:txBody>
      </p:sp>
      <p:graphicFrame>
        <p:nvGraphicFramePr>
          <p:cNvPr id="4" name="Content Placeholder 3">
            <a:extLst>
              <a:ext uri="{FF2B5EF4-FFF2-40B4-BE49-F238E27FC236}">
                <a16:creationId xmlns:a16="http://schemas.microsoft.com/office/drawing/2014/main" id="{EC567500-B065-4F16-A3A8-4997C14AD559}"/>
              </a:ext>
            </a:extLst>
          </p:cNvPr>
          <p:cNvGraphicFramePr>
            <a:graphicFrameLocks noGrp="1"/>
          </p:cNvGraphicFramePr>
          <p:nvPr>
            <p:ph idx="1"/>
            <p:extLst>
              <p:ext uri="{D42A27DB-BD31-4B8C-83A1-F6EECF244321}">
                <p14:modId xmlns:p14="http://schemas.microsoft.com/office/powerpoint/2010/main" val="1821038345"/>
              </p:ext>
            </p:extLst>
          </p:nvPr>
        </p:nvGraphicFramePr>
        <p:xfrm>
          <a:off x="5591695" y="1402079"/>
          <a:ext cx="6600304" cy="49007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19982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BE789D-66E0-4C5C-8DDC-CF4D7BF21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C092F8-98E3-4599-A7BF-1B658CF1D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8043F0-D850-4C43-9465-61004EA4BAA4}"/>
              </a:ext>
            </a:extLst>
          </p:cNvPr>
          <p:cNvSpPr>
            <a:spLocks noGrp="1"/>
          </p:cNvSpPr>
          <p:nvPr>
            <p:ph type="title"/>
          </p:nvPr>
        </p:nvSpPr>
        <p:spPr>
          <a:xfrm>
            <a:off x="643467" y="2681103"/>
            <a:ext cx="3363974" cy="1495794"/>
          </a:xfrm>
          <a:solidFill>
            <a:schemeClr val="tx2">
              <a:lumMod val="60000"/>
              <a:lumOff val="40000"/>
              <a:alpha val="15000"/>
            </a:schemeClr>
          </a:solidFill>
          <a:ln>
            <a:solidFill>
              <a:schemeClr val="bg1"/>
            </a:solidFill>
          </a:ln>
        </p:spPr>
        <p:txBody>
          <a:bodyPr wrap="square">
            <a:normAutofit/>
          </a:bodyPr>
          <a:lstStyle/>
          <a:p>
            <a:r>
              <a:rPr lang="en-IN">
                <a:solidFill>
                  <a:schemeClr val="bg1"/>
                </a:solidFill>
              </a:rPr>
              <a:t>Importance of CSR</a:t>
            </a:r>
          </a:p>
        </p:txBody>
      </p:sp>
      <p:graphicFrame>
        <p:nvGraphicFramePr>
          <p:cNvPr id="5" name="Content Placeholder 2">
            <a:extLst>
              <a:ext uri="{FF2B5EF4-FFF2-40B4-BE49-F238E27FC236}">
                <a16:creationId xmlns:a16="http://schemas.microsoft.com/office/drawing/2014/main" id="{C7EC94D9-BD5C-4B8A-AEC5-9CF283BA8DD6}"/>
              </a:ext>
            </a:extLst>
          </p:cNvPr>
          <p:cNvGraphicFramePr>
            <a:graphicFrameLocks noGrp="1"/>
          </p:cNvGraphicFramePr>
          <p:nvPr>
            <p:ph idx="1"/>
            <p:extLst>
              <p:ext uri="{D42A27DB-BD31-4B8C-83A1-F6EECF244321}">
                <p14:modId xmlns:p14="http://schemas.microsoft.com/office/powerpoint/2010/main" val="3985345129"/>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13626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3" name="Rectangle 18">
            <a:extLst>
              <a:ext uri="{FF2B5EF4-FFF2-40B4-BE49-F238E27FC236}">
                <a16:creationId xmlns:a16="http://schemas.microsoft.com/office/drawing/2014/main" id="{29D79F51-F048-4043-978D-55E2F86DE1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5200" y="958898"/>
            <a:ext cx="10259738" cy="4933902"/>
          </a:xfrm>
          <a:prstGeom prst="rect">
            <a:avLst/>
          </a:prstGeom>
          <a:solidFill>
            <a:schemeClr val="bg1">
              <a:alpha val="15000"/>
            </a:schemeClr>
          </a:solid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4" name="Rectangle 20">
            <a:extLst>
              <a:ext uri="{FF2B5EF4-FFF2-40B4-BE49-F238E27FC236}">
                <a16:creationId xmlns:a16="http://schemas.microsoft.com/office/drawing/2014/main" id="{3DD4274B-061B-4412-BE8A-253EBB0E82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877" y="1121561"/>
            <a:ext cx="9930384" cy="46085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E28616-B453-4CC5-A383-58768E425D34}"/>
              </a:ext>
            </a:extLst>
          </p:cNvPr>
          <p:cNvSpPr>
            <a:spLocks noGrp="1"/>
          </p:cNvSpPr>
          <p:nvPr>
            <p:ph type="title"/>
          </p:nvPr>
        </p:nvSpPr>
        <p:spPr>
          <a:xfrm>
            <a:off x="1451610" y="1246909"/>
            <a:ext cx="9307312" cy="903895"/>
          </a:xfrm>
          <a:solidFill>
            <a:schemeClr val="accent2">
              <a:lumMod val="75000"/>
            </a:schemeClr>
          </a:solidFill>
          <a:ln>
            <a:noFill/>
          </a:ln>
        </p:spPr>
        <p:txBody>
          <a:bodyPr>
            <a:normAutofit fontScale="90000"/>
          </a:bodyPr>
          <a:lstStyle/>
          <a:p>
            <a:r>
              <a:rPr lang="en-IN" sz="2200" dirty="0">
                <a:solidFill>
                  <a:schemeClr val="bg1">
                    <a:lumMod val="95000"/>
                  </a:schemeClr>
                </a:solidFill>
              </a:rPr>
              <a:t>Implementation-</a:t>
            </a:r>
            <a:r>
              <a:rPr lang="en-US" sz="2200" b="0" i="0" dirty="0">
                <a:solidFill>
                  <a:schemeClr val="bg1">
                    <a:lumMod val="95000"/>
                  </a:schemeClr>
                </a:solidFill>
                <a:effectLst/>
                <a:latin typeface="Helvetica Neue"/>
              </a:rPr>
              <a:t>The 6 Steps of Corporate Social Responsibility</a:t>
            </a:r>
            <a:br>
              <a:rPr lang="en-US" sz="1500" b="0" i="0" dirty="0">
                <a:effectLst/>
                <a:latin typeface="Helvetica Neue"/>
              </a:rPr>
            </a:br>
            <a:endParaRPr lang="en-IN" sz="1500" dirty="0"/>
          </a:p>
        </p:txBody>
      </p:sp>
      <p:graphicFrame>
        <p:nvGraphicFramePr>
          <p:cNvPr id="4" name="Content Placeholder 3">
            <a:extLst>
              <a:ext uri="{FF2B5EF4-FFF2-40B4-BE49-F238E27FC236}">
                <a16:creationId xmlns:a16="http://schemas.microsoft.com/office/drawing/2014/main" id="{DFDC4194-FC5D-495F-9FEF-0D670BFF47DE}"/>
              </a:ext>
            </a:extLst>
          </p:cNvPr>
          <p:cNvGraphicFramePr>
            <a:graphicFrameLocks noGrp="1"/>
          </p:cNvGraphicFramePr>
          <p:nvPr>
            <p:ph idx="1"/>
            <p:extLst>
              <p:ext uri="{D42A27DB-BD31-4B8C-83A1-F6EECF244321}">
                <p14:modId xmlns:p14="http://schemas.microsoft.com/office/powerpoint/2010/main" val="1707032783"/>
              </p:ext>
            </p:extLst>
          </p:nvPr>
        </p:nvGraphicFramePr>
        <p:xfrm>
          <a:off x="1450975" y="2497138"/>
          <a:ext cx="9277350" cy="2922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40023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7894" y="1443035"/>
            <a:ext cx="3971932" cy="3971930"/>
          </a:xfrm>
          <a:prstGeom prst="ellipse">
            <a:avLst/>
          </a:prstGeom>
          <a:solidFill>
            <a:srgbClr val="FFFFFF"/>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407F74-BBF0-4EBF-8431-113FD3625F64}"/>
              </a:ext>
            </a:extLst>
          </p:cNvPr>
          <p:cNvSpPr>
            <a:spLocks noGrp="1"/>
          </p:cNvSpPr>
          <p:nvPr>
            <p:ph type="title"/>
          </p:nvPr>
        </p:nvSpPr>
        <p:spPr>
          <a:xfrm>
            <a:off x="1121344" y="1586484"/>
            <a:ext cx="3685032" cy="3685032"/>
          </a:xfrm>
          <a:prstGeom prst="ellipse">
            <a:avLst/>
          </a:prstGeom>
          <a:solidFill>
            <a:schemeClr val="accent2"/>
          </a:solidFill>
          <a:ln>
            <a:noFill/>
          </a:ln>
        </p:spPr>
        <p:txBody>
          <a:bodyPr>
            <a:normAutofit/>
          </a:bodyPr>
          <a:lstStyle/>
          <a:p>
            <a:r>
              <a:rPr lang="en-IN" sz="1700">
                <a:solidFill>
                  <a:srgbClr val="FFFFFF"/>
                </a:solidFill>
              </a:rPr>
              <a:t>Implementation-Infosys</a:t>
            </a:r>
          </a:p>
        </p:txBody>
      </p:sp>
      <p:sp>
        <p:nvSpPr>
          <p:cNvPr id="10" name="Rectangle 9">
            <a:extLst>
              <a:ext uri="{FF2B5EF4-FFF2-40B4-BE49-F238E27FC236}">
                <a16:creationId xmlns:a16="http://schemas.microsoft.com/office/drawing/2014/main" id="{5E5436DB-4E8B-43A5-AE55-1C527B62E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18743" y="797433"/>
            <a:ext cx="5934456"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83335" y="960120"/>
            <a:ext cx="5605272"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C2D20B38-1FE6-4E40-90E6-74C1679E2972}"/>
              </a:ext>
            </a:extLst>
          </p:cNvPr>
          <p:cNvGraphicFramePr>
            <a:graphicFrameLocks noGrp="1"/>
          </p:cNvGraphicFramePr>
          <p:nvPr>
            <p:ph idx="1"/>
            <p:extLst>
              <p:ext uri="{D42A27DB-BD31-4B8C-83A1-F6EECF244321}">
                <p14:modId xmlns:p14="http://schemas.microsoft.com/office/powerpoint/2010/main" val="1415837198"/>
              </p:ext>
            </p:extLst>
          </p:nvPr>
        </p:nvGraphicFramePr>
        <p:xfrm>
          <a:off x="6259551" y="1444752"/>
          <a:ext cx="4652840" cy="3968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9037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2DCE2-BB40-4A7F-919E-822ED4D88C98}"/>
              </a:ext>
            </a:extLst>
          </p:cNvPr>
          <p:cNvSpPr>
            <a:spLocks noGrp="1"/>
          </p:cNvSpPr>
          <p:nvPr>
            <p:ph type="title"/>
          </p:nvPr>
        </p:nvSpPr>
        <p:spPr>
          <a:xfrm>
            <a:off x="804672" y="2844368"/>
            <a:ext cx="5928360" cy="1188720"/>
          </a:xfrm>
          <a:solidFill>
            <a:schemeClr val="tx1">
              <a:alpha val="60000"/>
            </a:schemeClr>
          </a:solidFill>
          <a:ln>
            <a:solidFill>
              <a:schemeClr val="bg1"/>
            </a:solidFill>
          </a:ln>
        </p:spPr>
        <p:txBody>
          <a:bodyPr>
            <a:normAutofit/>
          </a:bodyPr>
          <a:lstStyle/>
          <a:p>
            <a:r>
              <a:rPr lang="en-IN">
                <a:solidFill>
                  <a:schemeClr val="bg1"/>
                </a:solidFill>
              </a:rPr>
              <a:t>Ethical Trilogy</a:t>
            </a:r>
          </a:p>
        </p:txBody>
      </p:sp>
      <p:sp>
        <p:nvSpPr>
          <p:cNvPr id="17" name="Rectangle 16">
            <a:extLst>
              <a:ext uri="{FF2B5EF4-FFF2-40B4-BE49-F238E27FC236}">
                <a16:creationId xmlns:a16="http://schemas.microsoft.com/office/drawing/2014/main" id="{2DC18BC7-5FF5-42FD-8163-C0D34837F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674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A359CB7-3268-4CF9-8849-548D17206252}"/>
              </a:ext>
            </a:extLst>
          </p:cNvPr>
          <p:cNvSpPr>
            <a:spLocks noGrp="1"/>
          </p:cNvSpPr>
          <p:nvPr>
            <p:ph idx="1"/>
          </p:nvPr>
        </p:nvSpPr>
        <p:spPr>
          <a:xfrm>
            <a:off x="309613" y="4509818"/>
            <a:ext cx="7729728" cy="3101983"/>
          </a:xfrm>
        </p:spPr>
        <p:txBody>
          <a:bodyPr/>
          <a:lstStyle/>
          <a:p>
            <a:r>
              <a:rPr lang="en-US" dirty="0"/>
              <a:t>The extent of success of Infosys can be attributed to the unwavering commitment to the ethical trilogy</a:t>
            </a:r>
            <a:endParaRPr lang="en-US" u="sng" dirty="0"/>
          </a:p>
          <a:p>
            <a:endParaRPr lang="en-IN" dirty="0"/>
          </a:p>
        </p:txBody>
      </p:sp>
      <p:graphicFrame>
        <p:nvGraphicFramePr>
          <p:cNvPr id="4" name="Diagram 3">
            <a:extLst>
              <a:ext uri="{FF2B5EF4-FFF2-40B4-BE49-F238E27FC236}">
                <a16:creationId xmlns:a16="http://schemas.microsoft.com/office/drawing/2014/main" id="{60514EFE-EF39-4EBC-8F6D-7456066AA353}"/>
              </a:ext>
            </a:extLst>
          </p:cNvPr>
          <p:cNvGraphicFramePr/>
          <p:nvPr>
            <p:extLst>
              <p:ext uri="{D42A27DB-BD31-4B8C-83A1-F6EECF244321}">
                <p14:modId xmlns:p14="http://schemas.microsoft.com/office/powerpoint/2010/main" val="2258742317"/>
              </p:ext>
            </p:extLst>
          </p:nvPr>
        </p:nvGraphicFramePr>
        <p:xfrm>
          <a:off x="8242273" y="973600"/>
          <a:ext cx="3374136" cy="4924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3771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A816DFB-8B0F-47B3-BC12-7B9F59B4EC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74FFA5-26C2-4B0B-B57B-947AD85882F0}"/>
              </a:ext>
            </a:extLst>
          </p:cNvPr>
          <p:cNvSpPr>
            <a:spLocks noGrp="1"/>
          </p:cNvSpPr>
          <p:nvPr>
            <p:ph type="title"/>
          </p:nvPr>
        </p:nvSpPr>
        <p:spPr>
          <a:xfrm>
            <a:off x="804672" y="1290025"/>
            <a:ext cx="4475892" cy="1188720"/>
          </a:xfrm>
          <a:solidFill>
            <a:srgbClr val="FFFFFF"/>
          </a:solidFill>
          <a:ln>
            <a:solidFill>
              <a:srgbClr val="404040"/>
            </a:solidFill>
          </a:ln>
        </p:spPr>
        <p:txBody>
          <a:bodyPr>
            <a:normAutofit/>
          </a:bodyPr>
          <a:lstStyle/>
          <a:p>
            <a:r>
              <a:rPr lang="en-IN">
                <a:solidFill>
                  <a:srgbClr val="262626"/>
                </a:solidFill>
              </a:rPr>
              <a:t>Business Ethics</a:t>
            </a:r>
          </a:p>
        </p:txBody>
      </p:sp>
      <p:sp>
        <p:nvSpPr>
          <p:cNvPr id="3" name="Content Placeholder 2">
            <a:extLst>
              <a:ext uri="{FF2B5EF4-FFF2-40B4-BE49-F238E27FC236}">
                <a16:creationId xmlns:a16="http://schemas.microsoft.com/office/drawing/2014/main" id="{87D2E11A-57FC-4BB4-B1B8-650CBB068BC4}"/>
              </a:ext>
            </a:extLst>
          </p:cNvPr>
          <p:cNvSpPr>
            <a:spLocks noGrp="1"/>
          </p:cNvSpPr>
          <p:nvPr>
            <p:ph idx="1"/>
          </p:nvPr>
        </p:nvSpPr>
        <p:spPr>
          <a:xfrm>
            <a:off x="804672" y="2858703"/>
            <a:ext cx="4475892" cy="3042547"/>
          </a:xfrm>
        </p:spPr>
        <p:txBody>
          <a:bodyPr>
            <a:normAutofit/>
          </a:bodyPr>
          <a:lstStyle/>
          <a:p>
            <a:pPr>
              <a:lnSpc>
                <a:spcPct val="90000"/>
              </a:lnSpc>
            </a:pPr>
            <a:r>
              <a:rPr lang="en-US" sz="1400">
                <a:solidFill>
                  <a:srgbClr val="FFFFFF"/>
                </a:solidFill>
              </a:rPr>
              <a:t>The company deployed Code Of Ethics and the Whistleblower’s policy.</a:t>
            </a:r>
          </a:p>
          <a:p>
            <a:pPr>
              <a:lnSpc>
                <a:spcPct val="90000"/>
              </a:lnSpc>
              <a:buNone/>
            </a:pPr>
            <a:endParaRPr lang="en-US" sz="1400">
              <a:solidFill>
                <a:srgbClr val="FFFFFF"/>
              </a:solidFill>
            </a:endParaRPr>
          </a:p>
          <a:p>
            <a:pPr>
              <a:lnSpc>
                <a:spcPct val="90000"/>
              </a:lnSpc>
            </a:pPr>
            <a:r>
              <a:rPr lang="en-US" sz="1400">
                <a:solidFill>
                  <a:srgbClr val="FFFFFF"/>
                </a:solidFill>
              </a:rPr>
              <a:t>This helped to protect those employees who choose to disclose information on frauds.</a:t>
            </a:r>
          </a:p>
          <a:p>
            <a:pPr>
              <a:lnSpc>
                <a:spcPct val="90000"/>
              </a:lnSpc>
              <a:buNone/>
            </a:pPr>
            <a:endParaRPr lang="en-US" sz="1400">
              <a:solidFill>
                <a:srgbClr val="FFFFFF"/>
              </a:solidFill>
            </a:endParaRPr>
          </a:p>
          <a:p>
            <a:pPr>
              <a:lnSpc>
                <a:spcPct val="90000"/>
              </a:lnSpc>
            </a:pPr>
            <a:r>
              <a:rPr lang="en-US" sz="1400">
                <a:solidFill>
                  <a:srgbClr val="FFFFFF"/>
                </a:solidFill>
              </a:rPr>
              <a:t>Code of ethics conformed to accept professional standards of conduct.</a:t>
            </a:r>
          </a:p>
          <a:p>
            <a:pPr>
              <a:lnSpc>
                <a:spcPct val="90000"/>
              </a:lnSpc>
              <a:buNone/>
            </a:pPr>
            <a:r>
              <a:rPr lang="en-US" sz="1400">
                <a:solidFill>
                  <a:srgbClr val="FFFFFF"/>
                </a:solidFill>
              </a:rPr>
              <a:t> </a:t>
            </a:r>
          </a:p>
          <a:p>
            <a:pPr>
              <a:lnSpc>
                <a:spcPct val="90000"/>
              </a:lnSpc>
            </a:pPr>
            <a:r>
              <a:rPr lang="en-US" sz="1400">
                <a:solidFill>
                  <a:srgbClr val="FFFFFF"/>
                </a:solidFill>
              </a:rPr>
              <a:t>Whistle blower’s policy sets norms for treating anonymous submissions by employees.</a:t>
            </a:r>
          </a:p>
          <a:p>
            <a:pPr>
              <a:lnSpc>
                <a:spcPct val="90000"/>
              </a:lnSpc>
            </a:pPr>
            <a:endParaRPr lang="en-IN" sz="1400">
              <a:solidFill>
                <a:srgbClr val="FFFFFF"/>
              </a:solidFill>
            </a:endParaRPr>
          </a:p>
        </p:txBody>
      </p:sp>
      <p:sp>
        <p:nvSpPr>
          <p:cNvPr id="12" name="Rectangle 11">
            <a:extLst>
              <a:ext uri="{FF2B5EF4-FFF2-40B4-BE49-F238E27FC236}">
                <a16:creationId xmlns:a16="http://schemas.microsoft.com/office/drawing/2014/main" id="{E87D435C-84AC-4E27-9CD3-0AAAF73EB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FA4C881-BF60-416C-A273-70541298E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7586"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6" descr="Office Worker">
            <a:extLst>
              <a:ext uri="{FF2B5EF4-FFF2-40B4-BE49-F238E27FC236}">
                <a16:creationId xmlns:a16="http://schemas.microsoft.com/office/drawing/2014/main" id="{D18C0B5D-42B3-4AF3-AC66-B5A5F5A1D5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64692" y="1190881"/>
            <a:ext cx="4159568" cy="4159568"/>
          </a:xfrm>
          <a:prstGeom prst="rect">
            <a:avLst/>
          </a:prstGeom>
        </p:spPr>
      </p:pic>
    </p:spTree>
    <p:extLst>
      <p:ext uri="{BB962C8B-B14F-4D97-AF65-F5344CB8AC3E}">
        <p14:creationId xmlns:p14="http://schemas.microsoft.com/office/powerpoint/2010/main" val="1180439873"/>
      </p:ext>
    </p:extLst>
  </p:cSld>
  <p:clrMapOvr>
    <a:masterClrMapping/>
  </p:clrMapOvr>
</p:sld>
</file>

<file path=ppt/theme/theme1.xml><?xml version="1.0" encoding="utf-8"?>
<a:theme xmlns:a="http://schemas.openxmlformats.org/drawingml/2006/main" name="Parcel">
  <a:themeElements>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TotalTime>
  <Words>1863</Words>
  <Application>Microsoft Office PowerPoint</Application>
  <PresentationFormat>Widescreen</PresentationFormat>
  <Paragraphs>205</Paragraphs>
  <Slides>26</Slides>
  <Notes>25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Gill Sans MT</vt:lpstr>
      <vt:lpstr>Helvetica Neue</vt:lpstr>
      <vt:lpstr>Wingdings</vt:lpstr>
      <vt:lpstr>Parcel</vt:lpstr>
      <vt:lpstr>Infosys    CSR</vt:lpstr>
      <vt:lpstr>Infosys Background</vt:lpstr>
      <vt:lpstr>CSR?</vt:lpstr>
      <vt:lpstr>CSR- three domain Approach (schwartz &amp; Carrol,2003)</vt:lpstr>
      <vt:lpstr>Importance of CSR</vt:lpstr>
      <vt:lpstr>Implementation-The 6 Steps of Corporate Social Responsibility </vt:lpstr>
      <vt:lpstr>Implementation-Infosys</vt:lpstr>
      <vt:lpstr>Ethical Trilogy</vt:lpstr>
      <vt:lpstr>Business Ethics</vt:lpstr>
      <vt:lpstr>Corporate Governance</vt:lpstr>
      <vt:lpstr>IMPLEMENTATION CSR Management: Areas of Activity</vt:lpstr>
      <vt:lpstr>Csr Dimensions &amp; Initiatives</vt:lpstr>
      <vt:lpstr>Human Resource Development</vt:lpstr>
      <vt:lpstr>Environmental Contribution</vt:lpstr>
      <vt:lpstr>Environment </vt:lpstr>
      <vt:lpstr>Product Contribution and Customers’ Relations</vt:lpstr>
      <vt:lpstr>Shareholders’ Relations</vt:lpstr>
      <vt:lpstr>Rural Development</vt:lpstr>
      <vt:lpstr>SOCIAL REHABILITATION AND RURAL UPLIFTMENT</vt:lpstr>
      <vt:lpstr>community</vt:lpstr>
      <vt:lpstr>Art &amp; Culture</vt:lpstr>
      <vt:lpstr>Health Care</vt:lpstr>
      <vt:lpstr>LEARNING AND EDUCATION</vt:lpstr>
      <vt:lpstr>Other Major social contributions</vt:lpstr>
      <vt:lpstr>CSR StakeHolder discourse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Infosys    CSR</dc:title>
  <dc:creator>Sailikitha Reddy</dc:creator>
  <cp:lastModifiedBy>KARTHIK DANNY</cp:lastModifiedBy>
  <cp:revision>14</cp:revision>
  <dcterms:created xsi:type="dcterms:W3CDTF">2020-10-13T23:14:20Z</dcterms:created>
  <dcterms:modified xsi:type="dcterms:W3CDTF">2020-10-25T20:31:08Z</dcterms:modified>
</cp:coreProperties>
</file>